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284" r:id="rId5"/>
    <p:sldId id="297" r:id="rId6"/>
    <p:sldId id="287" r:id="rId7"/>
    <p:sldId id="299" r:id="rId8"/>
    <p:sldId id="285" r:id="rId9"/>
    <p:sldId id="261" r:id="rId10"/>
    <p:sldId id="300" r:id="rId11"/>
    <p:sldId id="303" r:id="rId12"/>
    <p:sldId id="304" r:id="rId13"/>
    <p:sldId id="305" r:id="rId14"/>
    <p:sldId id="306" r:id="rId15"/>
    <p:sldId id="307" r:id="rId16"/>
    <p:sldId id="308" r:id="rId17"/>
    <p:sldId id="288" r:id="rId18"/>
    <p:sldId id="29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5D5D"/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la Mony" userId="9ba505709727d33a" providerId="Windows Live" clId="Web-{69569C53-3491-4254-9260-0ABE22D4683C}"/>
    <pc:docChg chg="modSld">
      <pc:chgData name="Nila Mony" userId="9ba505709727d33a" providerId="Windows Live" clId="Web-{69569C53-3491-4254-9260-0ABE22D4683C}" dt="2023-11-18T14:43:24.681" v="26" actId="20577"/>
      <pc:docMkLst>
        <pc:docMk/>
      </pc:docMkLst>
      <pc:sldChg chg="delSp">
        <pc:chgData name="Nila Mony" userId="9ba505709727d33a" providerId="Windows Live" clId="Web-{69569C53-3491-4254-9260-0ABE22D4683C}" dt="2023-11-18T14:42:11.350" v="21"/>
        <pc:sldMkLst>
          <pc:docMk/>
          <pc:sldMk cId="613288997" sldId="288"/>
        </pc:sldMkLst>
        <pc:spChg chg="del">
          <ac:chgData name="Nila Mony" userId="9ba505709727d33a" providerId="Windows Live" clId="Web-{69569C53-3491-4254-9260-0ABE22D4683C}" dt="2023-11-18T14:42:11.350" v="21"/>
          <ac:spMkLst>
            <pc:docMk/>
            <pc:sldMk cId="613288997" sldId="288"/>
            <ac:spMk id="10" creationId="{9236F11C-EEE3-E73F-A476-108799DF7714}"/>
          </ac:spMkLst>
        </pc:spChg>
      </pc:sldChg>
      <pc:sldChg chg="delSp">
        <pc:chgData name="Nila Mony" userId="9ba505709727d33a" providerId="Windows Live" clId="Web-{69569C53-3491-4254-9260-0ABE22D4683C}" dt="2023-11-18T14:42:21.460" v="22"/>
        <pc:sldMkLst>
          <pc:docMk/>
          <pc:sldMk cId="2397583386" sldId="295"/>
        </pc:sldMkLst>
        <pc:spChg chg="del">
          <ac:chgData name="Nila Mony" userId="9ba505709727d33a" providerId="Windows Live" clId="Web-{69569C53-3491-4254-9260-0ABE22D4683C}" dt="2023-11-18T14:42:21.460" v="22"/>
          <ac:spMkLst>
            <pc:docMk/>
            <pc:sldMk cId="2397583386" sldId="295"/>
            <ac:spMk id="3" creationId="{A8F04175-D86C-B6C8-C15A-02D2C3551187}"/>
          </ac:spMkLst>
        </pc:spChg>
      </pc:sldChg>
      <pc:sldChg chg="delSp modSp">
        <pc:chgData name="Nila Mony" userId="9ba505709727d33a" providerId="Windows Live" clId="Web-{69569C53-3491-4254-9260-0ABE22D4683C}" dt="2023-11-18T14:43:24.681" v="26" actId="20577"/>
        <pc:sldMkLst>
          <pc:docMk/>
          <pc:sldMk cId="175036500" sldId="303"/>
        </pc:sldMkLst>
        <pc:spChg chg="del">
          <ac:chgData name="Nila Mony" userId="9ba505709727d33a" providerId="Windows Live" clId="Web-{69569C53-3491-4254-9260-0ABE22D4683C}" dt="2023-11-18T14:41:50.959" v="20"/>
          <ac:spMkLst>
            <pc:docMk/>
            <pc:sldMk cId="175036500" sldId="303"/>
            <ac:spMk id="2" creationId="{8F971FB4-F812-0A3B-9670-588A9C432DA4}"/>
          </ac:spMkLst>
        </pc:spChg>
        <pc:spChg chg="mod">
          <ac:chgData name="Nila Mony" userId="9ba505709727d33a" providerId="Windows Live" clId="Web-{69569C53-3491-4254-9260-0ABE22D4683C}" dt="2023-11-18T14:43:16.993" v="25" actId="20577"/>
          <ac:spMkLst>
            <pc:docMk/>
            <pc:sldMk cId="175036500" sldId="303"/>
            <ac:spMk id="3" creationId="{CC56E2E1-D6A4-A6C9-7E6E-B0EBF3C75EDC}"/>
          </ac:spMkLst>
        </pc:spChg>
        <pc:spChg chg="mod">
          <ac:chgData name="Nila Mony" userId="9ba505709727d33a" providerId="Windows Live" clId="Web-{69569C53-3491-4254-9260-0ABE22D4683C}" dt="2023-11-18T14:43:24.681" v="26" actId="20577"/>
          <ac:spMkLst>
            <pc:docMk/>
            <pc:sldMk cId="175036500" sldId="303"/>
            <ac:spMk id="5" creationId="{DFC38E65-86F5-7A8E-B2E8-7082AF8CB806}"/>
          </ac:spMkLst>
        </pc:spChg>
      </pc:sldChg>
      <pc:sldChg chg="modSp">
        <pc:chgData name="Nila Mony" userId="9ba505709727d33a" providerId="Windows Live" clId="Web-{69569C53-3491-4254-9260-0ABE22D4683C}" dt="2023-11-18T14:41:36.927" v="19" actId="20577"/>
        <pc:sldMkLst>
          <pc:docMk/>
          <pc:sldMk cId="384152554" sldId="304"/>
        </pc:sldMkLst>
        <pc:spChg chg="mod">
          <ac:chgData name="Nila Mony" userId="9ba505709727d33a" providerId="Windows Live" clId="Web-{69569C53-3491-4254-9260-0ABE22D4683C}" dt="2023-11-18T14:41:36.927" v="19" actId="20577"/>
          <ac:spMkLst>
            <pc:docMk/>
            <pc:sldMk cId="384152554" sldId="304"/>
            <ac:spMk id="2" creationId="{D0B8DC04-5A52-4017-81C3-8015146796A8}"/>
          </ac:spMkLst>
        </pc:spChg>
      </pc:sldChg>
    </pc:docChg>
  </pc:docChgLst>
  <pc:docChgLst>
    <pc:chgData name="sumaiya maan-ara" userId="57b2d7e55daf8452" providerId="LiveId" clId="{98C77D6D-8B8C-4396-A587-0B7766D9B067}"/>
    <pc:docChg chg="custSel addSld delSld modSld sldOrd">
      <pc:chgData name="sumaiya maan-ara" userId="57b2d7e55daf8452" providerId="LiveId" clId="{98C77D6D-8B8C-4396-A587-0B7766D9B067}" dt="2023-11-21T02:28:33.278" v="288" actId="20577"/>
      <pc:docMkLst>
        <pc:docMk/>
      </pc:docMkLst>
      <pc:sldChg chg="modSp mod">
        <pc:chgData name="sumaiya maan-ara" userId="57b2d7e55daf8452" providerId="LiveId" clId="{98C77D6D-8B8C-4396-A587-0B7766D9B067}" dt="2023-11-18T14:12:11.717" v="0" actId="113"/>
        <pc:sldMkLst>
          <pc:docMk/>
          <pc:sldMk cId="375226397" sldId="285"/>
        </pc:sldMkLst>
        <pc:spChg chg="mod">
          <ac:chgData name="sumaiya maan-ara" userId="57b2d7e55daf8452" providerId="LiveId" clId="{98C77D6D-8B8C-4396-A587-0B7766D9B067}" dt="2023-11-18T14:12:11.717" v="0" actId="113"/>
          <ac:spMkLst>
            <pc:docMk/>
            <pc:sldMk cId="375226397" sldId="285"/>
            <ac:spMk id="2" creationId="{7B768D10-52FC-614F-89A5-4F793BEFE8EF}"/>
          </ac:spMkLst>
        </pc:spChg>
      </pc:sldChg>
      <pc:sldChg chg="del">
        <pc:chgData name="sumaiya maan-ara" userId="57b2d7e55daf8452" providerId="LiveId" clId="{98C77D6D-8B8C-4396-A587-0B7766D9B067}" dt="2023-11-21T01:39:16.850" v="1" actId="2696"/>
        <pc:sldMkLst>
          <pc:docMk/>
          <pc:sldMk cId="3398920182" sldId="301"/>
        </pc:sldMkLst>
      </pc:sldChg>
      <pc:sldChg chg="del">
        <pc:chgData name="sumaiya maan-ara" userId="57b2d7e55daf8452" providerId="LiveId" clId="{98C77D6D-8B8C-4396-A587-0B7766D9B067}" dt="2023-11-21T01:39:21.349" v="2" actId="2696"/>
        <pc:sldMkLst>
          <pc:docMk/>
          <pc:sldMk cId="2445628701" sldId="302"/>
        </pc:sldMkLst>
      </pc:sldChg>
      <pc:sldChg chg="addSp delSp modSp new mod setBg modClrScheme chgLayout">
        <pc:chgData name="sumaiya maan-ara" userId="57b2d7e55daf8452" providerId="LiveId" clId="{98C77D6D-8B8C-4396-A587-0B7766D9B067}" dt="2023-11-21T02:00:47.011" v="124" actId="255"/>
        <pc:sldMkLst>
          <pc:docMk/>
          <pc:sldMk cId="355734049" sldId="305"/>
        </pc:sldMkLst>
        <pc:spChg chg="mod ord">
          <ac:chgData name="sumaiya maan-ara" userId="57b2d7e55daf8452" providerId="LiveId" clId="{98C77D6D-8B8C-4396-A587-0B7766D9B067}" dt="2023-11-21T01:45:05.144" v="58" actId="20577"/>
          <ac:spMkLst>
            <pc:docMk/>
            <pc:sldMk cId="355734049" sldId="305"/>
            <ac:spMk id="2" creationId="{3C68EE46-9666-659D-894D-869EED2BA058}"/>
          </ac:spMkLst>
        </pc:spChg>
        <pc:spChg chg="del mod ord">
          <ac:chgData name="sumaiya maan-ara" userId="57b2d7e55daf8452" providerId="LiveId" clId="{98C77D6D-8B8C-4396-A587-0B7766D9B067}" dt="2023-11-21T01:43:46.178" v="13" actId="700"/>
          <ac:spMkLst>
            <pc:docMk/>
            <pc:sldMk cId="355734049" sldId="305"/>
            <ac:spMk id="3" creationId="{22F72032-AF69-B7CB-4D0E-6A1FE700808D}"/>
          </ac:spMkLst>
        </pc:spChg>
        <pc:spChg chg="del mod ord">
          <ac:chgData name="sumaiya maan-ara" userId="57b2d7e55daf8452" providerId="LiveId" clId="{98C77D6D-8B8C-4396-A587-0B7766D9B067}" dt="2023-11-21T01:43:46.178" v="13" actId="700"/>
          <ac:spMkLst>
            <pc:docMk/>
            <pc:sldMk cId="355734049" sldId="305"/>
            <ac:spMk id="4" creationId="{437FFE47-EFF7-0A21-2A67-ECB1E16BEC99}"/>
          </ac:spMkLst>
        </pc:spChg>
        <pc:spChg chg="add del mod ord">
          <ac:chgData name="sumaiya maan-ara" userId="57b2d7e55daf8452" providerId="LiveId" clId="{98C77D6D-8B8C-4396-A587-0B7766D9B067}" dt="2023-11-21T01:54:32.840" v="60" actId="931"/>
          <ac:spMkLst>
            <pc:docMk/>
            <pc:sldMk cId="355734049" sldId="305"/>
            <ac:spMk id="5" creationId="{E052183B-9ADD-33D0-2D81-82007DD4A7C3}"/>
          </ac:spMkLst>
        </pc:spChg>
        <pc:spChg chg="add mod ord">
          <ac:chgData name="sumaiya maan-ara" userId="57b2d7e55daf8452" providerId="LiveId" clId="{98C77D6D-8B8C-4396-A587-0B7766D9B067}" dt="2023-11-21T01:56:54.437" v="93" actId="255"/>
          <ac:spMkLst>
            <pc:docMk/>
            <pc:sldMk cId="355734049" sldId="305"/>
            <ac:spMk id="6" creationId="{C118F6C4-32D2-28EA-F3EB-89ACCB27BC70}"/>
          </ac:spMkLst>
        </pc:spChg>
        <pc:spChg chg="add mod ord">
          <ac:chgData name="sumaiya maan-ara" userId="57b2d7e55daf8452" providerId="LiveId" clId="{98C77D6D-8B8C-4396-A587-0B7766D9B067}" dt="2023-11-21T01:55:43.374" v="81" actId="20577"/>
          <ac:spMkLst>
            <pc:docMk/>
            <pc:sldMk cId="355734049" sldId="305"/>
            <ac:spMk id="7" creationId="{F626560E-6308-C408-C383-250588379ACA}"/>
          </ac:spMkLst>
        </pc:spChg>
        <pc:spChg chg="add mod ord">
          <ac:chgData name="sumaiya maan-ara" userId="57b2d7e55daf8452" providerId="LiveId" clId="{98C77D6D-8B8C-4396-A587-0B7766D9B067}" dt="2023-11-21T02:00:47.011" v="124" actId="255"/>
          <ac:spMkLst>
            <pc:docMk/>
            <pc:sldMk cId="355734049" sldId="305"/>
            <ac:spMk id="8" creationId="{7A69AA7F-2E82-1D19-2ED6-D56D62D1FF5E}"/>
          </ac:spMkLst>
        </pc:spChg>
        <pc:picChg chg="add mod">
          <ac:chgData name="sumaiya maan-ara" userId="57b2d7e55daf8452" providerId="LiveId" clId="{98C77D6D-8B8C-4396-A587-0B7766D9B067}" dt="2023-11-21T01:58:18.515" v="94" actId="1076"/>
          <ac:picMkLst>
            <pc:docMk/>
            <pc:sldMk cId="355734049" sldId="305"/>
            <ac:picMk id="10" creationId="{A18B0751-EDF8-40CB-2A03-A15C863E7491}"/>
          </ac:picMkLst>
        </pc:picChg>
        <pc:picChg chg="add mod modCrop">
          <ac:chgData name="sumaiya maan-ara" userId="57b2d7e55daf8452" providerId="LiveId" clId="{98C77D6D-8B8C-4396-A587-0B7766D9B067}" dt="2023-11-21T02:00:32.984" v="123" actId="1076"/>
          <ac:picMkLst>
            <pc:docMk/>
            <pc:sldMk cId="355734049" sldId="305"/>
            <ac:picMk id="12" creationId="{78BD488C-4878-7DFF-E82E-3A8C2EABB437}"/>
          </ac:picMkLst>
        </pc:picChg>
      </pc:sldChg>
      <pc:sldChg chg="addSp delSp modSp add mod setBg">
        <pc:chgData name="sumaiya maan-ara" userId="57b2d7e55daf8452" providerId="LiveId" clId="{98C77D6D-8B8C-4396-A587-0B7766D9B067}" dt="2023-11-21T02:20:58.262" v="195" actId="113"/>
        <pc:sldMkLst>
          <pc:docMk/>
          <pc:sldMk cId="2090123564" sldId="306"/>
        </pc:sldMkLst>
        <pc:spChg chg="mod">
          <ac:chgData name="sumaiya maan-ara" userId="57b2d7e55daf8452" providerId="LiveId" clId="{98C77D6D-8B8C-4396-A587-0B7766D9B067}" dt="2023-11-21T02:01:38.032" v="131" actId="20577"/>
          <ac:spMkLst>
            <pc:docMk/>
            <pc:sldMk cId="2090123564" sldId="306"/>
            <ac:spMk id="2" creationId="{3C68EE46-9666-659D-894D-869EED2BA058}"/>
          </ac:spMkLst>
        </pc:spChg>
        <pc:spChg chg="add del mod">
          <ac:chgData name="sumaiya maan-ara" userId="57b2d7e55daf8452" providerId="LiveId" clId="{98C77D6D-8B8C-4396-A587-0B7766D9B067}" dt="2023-11-21T02:18:37.060" v="136" actId="931"/>
          <ac:spMkLst>
            <pc:docMk/>
            <pc:sldMk cId="2090123564" sldId="306"/>
            <ac:spMk id="4" creationId="{35804505-7B22-8133-6F50-2C979D2FBE5A}"/>
          </ac:spMkLst>
        </pc:spChg>
        <pc:spChg chg="mod">
          <ac:chgData name="sumaiya maan-ara" userId="57b2d7e55daf8452" providerId="LiveId" clId="{98C77D6D-8B8C-4396-A587-0B7766D9B067}" dt="2023-11-21T02:19:24.541" v="157" actId="20577"/>
          <ac:spMkLst>
            <pc:docMk/>
            <pc:sldMk cId="2090123564" sldId="306"/>
            <ac:spMk id="6" creationId="{C118F6C4-32D2-28EA-F3EB-89ACCB27BC70}"/>
          </ac:spMkLst>
        </pc:spChg>
        <pc:spChg chg="mod">
          <ac:chgData name="sumaiya maan-ara" userId="57b2d7e55daf8452" providerId="LiveId" clId="{98C77D6D-8B8C-4396-A587-0B7766D9B067}" dt="2023-11-21T02:20:58.262" v="195" actId="113"/>
          <ac:spMkLst>
            <pc:docMk/>
            <pc:sldMk cId="2090123564" sldId="306"/>
            <ac:spMk id="7" creationId="{F626560E-6308-C408-C383-250588379ACA}"/>
          </ac:spMkLst>
        </pc:spChg>
        <pc:spChg chg="del mod">
          <ac:chgData name="sumaiya maan-ara" userId="57b2d7e55daf8452" providerId="LiveId" clId="{98C77D6D-8B8C-4396-A587-0B7766D9B067}" dt="2023-11-21T02:19:52.663" v="159" actId="931"/>
          <ac:spMkLst>
            <pc:docMk/>
            <pc:sldMk cId="2090123564" sldId="306"/>
            <ac:spMk id="8" creationId="{7A69AA7F-2E82-1D19-2ED6-D56D62D1FF5E}"/>
          </ac:spMkLst>
        </pc:spChg>
        <pc:picChg chg="add mod modCrop">
          <ac:chgData name="sumaiya maan-ara" userId="57b2d7e55daf8452" providerId="LiveId" clId="{98C77D6D-8B8C-4396-A587-0B7766D9B067}" dt="2023-11-21T02:19:16.286" v="142" actId="1076"/>
          <ac:picMkLst>
            <pc:docMk/>
            <pc:sldMk cId="2090123564" sldId="306"/>
            <ac:picMk id="9" creationId="{0F8B39A4-12FB-0833-0622-E11845032C3F}"/>
          </ac:picMkLst>
        </pc:picChg>
        <pc:picChg chg="del">
          <ac:chgData name="sumaiya maan-ara" userId="57b2d7e55daf8452" providerId="LiveId" clId="{98C77D6D-8B8C-4396-A587-0B7766D9B067}" dt="2023-11-21T02:01:14.823" v="126" actId="21"/>
          <ac:picMkLst>
            <pc:docMk/>
            <pc:sldMk cId="2090123564" sldId="306"/>
            <ac:picMk id="10" creationId="{A18B0751-EDF8-40CB-2A03-A15C863E7491}"/>
          </ac:picMkLst>
        </pc:picChg>
        <pc:picChg chg="del">
          <ac:chgData name="sumaiya maan-ara" userId="57b2d7e55daf8452" providerId="LiveId" clId="{98C77D6D-8B8C-4396-A587-0B7766D9B067}" dt="2023-11-21T02:19:35.523" v="158" actId="21"/>
          <ac:picMkLst>
            <pc:docMk/>
            <pc:sldMk cId="2090123564" sldId="306"/>
            <ac:picMk id="12" creationId="{78BD488C-4878-7DFF-E82E-3A8C2EABB437}"/>
          </ac:picMkLst>
        </pc:picChg>
        <pc:picChg chg="add mod modCrop">
          <ac:chgData name="sumaiya maan-ara" userId="57b2d7e55daf8452" providerId="LiveId" clId="{98C77D6D-8B8C-4396-A587-0B7766D9B067}" dt="2023-11-21T02:20:21.279" v="167" actId="14100"/>
          <ac:picMkLst>
            <pc:docMk/>
            <pc:sldMk cId="2090123564" sldId="306"/>
            <ac:picMk id="13" creationId="{2AE17555-7808-D54E-0F4E-519E3532641E}"/>
          </ac:picMkLst>
        </pc:picChg>
      </pc:sldChg>
      <pc:sldChg chg="add del">
        <pc:chgData name="sumaiya maan-ara" userId="57b2d7e55daf8452" providerId="LiveId" clId="{98C77D6D-8B8C-4396-A587-0B7766D9B067}" dt="2023-11-21T02:21:31.664" v="197" actId="2696"/>
        <pc:sldMkLst>
          <pc:docMk/>
          <pc:sldMk cId="1780855942" sldId="307"/>
        </pc:sldMkLst>
      </pc:sldChg>
      <pc:sldChg chg="addSp delSp modSp new mod ord">
        <pc:chgData name="sumaiya maan-ara" userId="57b2d7e55daf8452" providerId="LiveId" clId="{98C77D6D-8B8C-4396-A587-0B7766D9B067}" dt="2023-11-21T02:24:20.451" v="246" actId="14100"/>
        <pc:sldMkLst>
          <pc:docMk/>
          <pc:sldMk cId="2635084155" sldId="307"/>
        </pc:sldMkLst>
        <pc:spChg chg="mod">
          <ac:chgData name="sumaiya maan-ara" userId="57b2d7e55daf8452" providerId="LiveId" clId="{98C77D6D-8B8C-4396-A587-0B7766D9B067}" dt="2023-11-21T02:24:06.861" v="242" actId="14100"/>
          <ac:spMkLst>
            <pc:docMk/>
            <pc:sldMk cId="2635084155" sldId="307"/>
            <ac:spMk id="2" creationId="{A1830543-AA24-319C-E3B6-43678136209B}"/>
          </ac:spMkLst>
        </pc:spChg>
        <pc:spChg chg="del">
          <ac:chgData name="sumaiya maan-ara" userId="57b2d7e55daf8452" providerId="LiveId" clId="{98C77D6D-8B8C-4396-A587-0B7766D9B067}" dt="2023-11-21T02:22:26.861" v="213" actId="931"/>
          <ac:spMkLst>
            <pc:docMk/>
            <pc:sldMk cId="2635084155" sldId="307"/>
            <ac:spMk id="3" creationId="{F988D2C2-380F-706B-C7D5-60C65C11A0A3}"/>
          </ac:spMkLst>
        </pc:spChg>
        <pc:spChg chg="mod">
          <ac:chgData name="sumaiya maan-ara" userId="57b2d7e55daf8452" providerId="LiveId" clId="{98C77D6D-8B8C-4396-A587-0B7766D9B067}" dt="2023-11-21T02:24:10.218" v="243" actId="14100"/>
          <ac:spMkLst>
            <pc:docMk/>
            <pc:sldMk cId="2635084155" sldId="307"/>
            <ac:spMk id="4" creationId="{0E6310EB-BCB2-57AE-4DCE-422B9B4B6F0A}"/>
          </ac:spMkLst>
        </pc:spChg>
        <pc:picChg chg="add mod modCrop">
          <ac:chgData name="sumaiya maan-ara" userId="57b2d7e55daf8452" providerId="LiveId" clId="{98C77D6D-8B8C-4396-A587-0B7766D9B067}" dt="2023-11-21T02:24:20.451" v="246" actId="14100"/>
          <ac:picMkLst>
            <pc:docMk/>
            <pc:sldMk cId="2635084155" sldId="307"/>
            <ac:picMk id="7" creationId="{95BC9712-2FAC-3935-E254-807E3406CFCF}"/>
          </ac:picMkLst>
        </pc:picChg>
      </pc:sldChg>
      <pc:sldChg chg="modSp new mod">
        <pc:chgData name="sumaiya maan-ara" userId="57b2d7e55daf8452" providerId="LiveId" clId="{98C77D6D-8B8C-4396-A587-0B7766D9B067}" dt="2023-11-21T02:28:33.278" v="288" actId="20577"/>
        <pc:sldMkLst>
          <pc:docMk/>
          <pc:sldMk cId="2826538762" sldId="308"/>
        </pc:sldMkLst>
        <pc:spChg chg="mod">
          <ac:chgData name="sumaiya maan-ara" userId="57b2d7e55daf8452" providerId="LiveId" clId="{98C77D6D-8B8C-4396-A587-0B7766D9B067}" dt="2023-11-21T02:28:02.596" v="281" actId="255"/>
          <ac:spMkLst>
            <pc:docMk/>
            <pc:sldMk cId="2826538762" sldId="308"/>
            <ac:spMk id="2" creationId="{7543552D-76AF-9BA7-C50C-E1629884A257}"/>
          </ac:spMkLst>
        </pc:spChg>
        <pc:spChg chg="mod">
          <ac:chgData name="sumaiya maan-ara" userId="57b2d7e55daf8452" providerId="LiveId" clId="{98C77D6D-8B8C-4396-A587-0B7766D9B067}" dt="2023-11-21T02:28:33.278" v="288" actId="20577"/>
          <ac:spMkLst>
            <pc:docMk/>
            <pc:sldMk cId="2826538762" sldId="308"/>
            <ac:spMk id="4" creationId="{A8BC98C8-4C00-A833-6389-B6C1DB587B9B}"/>
          </ac:spMkLst>
        </pc:spChg>
      </pc:sldChg>
    </pc:docChg>
  </pc:docChgLst>
  <pc:docChgLst>
    <pc:chgData name="Nila Mony" userId="9ba505709727d33a" providerId="Windows Live" clId="Web-{161B3785-722B-4864-82E5-18147893B60C}"/>
    <pc:docChg chg="delSld modSld">
      <pc:chgData name="Nila Mony" userId="9ba505709727d33a" providerId="Windows Live" clId="Web-{161B3785-722B-4864-82E5-18147893B60C}" dt="2023-11-19T08:13:25.913" v="204" actId="20577"/>
      <pc:docMkLst>
        <pc:docMk/>
      </pc:docMkLst>
      <pc:sldChg chg="modSp">
        <pc:chgData name="Nila Mony" userId="9ba505709727d33a" providerId="Windows Live" clId="Web-{161B3785-722B-4864-82E5-18147893B60C}" dt="2023-11-19T05:06:48.721" v="149" actId="20577"/>
        <pc:sldMkLst>
          <pc:docMk/>
          <pc:sldMk cId="2831084956" sldId="261"/>
        </pc:sldMkLst>
        <pc:spChg chg="mod">
          <ac:chgData name="Nila Mony" userId="9ba505709727d33a" providerId="Windows Live" clId="Web-{161B3785-722B-4864-82E5-18147893B60C}" dt="2023-11-19T05:06:48.721" v="149" actId="20577"/>
          <ac:spMkLst>
            <pc:docMk/>
            <pc:sldMk cId="2831084956" sldId="261"/>
            <ac:spMk id="23" creationId="{B5E97803-A2D7-D9F4-C78D-EFEEE6591B6F}"/>
          </ac:spMkLst>
        </pc:spChg>
      </pc:sldChg>
      <pc:sldChg chg="modSp">
        <pc:chgData name="Nila Mony" userId="9ba505709727d33a" providerId="Windows Live" clId="Web-{161B3785-722B-4864-82E5-18147893B60C}" dt="2023-11-19T05:04:36.873" v="128" actId="20577"/>
        <pc:sldMkLst>
          <pc:docMk/>
          <pc:sldMk cId="4097023305" sldId="284"/>
        </pc:sldMkLst>
        <pc:spChg chg="mod">
          <ac:chgData name="Nila Mony" userId="9ba505709727d33a" providerId="Windows Live" clId="Web-{161B3785-722B-4864-82E5-18147893B60C}" dt="2023-11-19T05:04:36.873" v="128" actId="20577"/>
          <ac:spMkLst>
            <pc:docMk/>
            <pc:sldMk cId="4097023305" sldId="284"/>
            <ac:spMk id="23" creationId="{A4F37AB6-4681-D744-2F89-2949D08676DC}"/>
          </ac:spMkLst>
        </pc:spChg>
      </pc:sldChg>
      <pc:sldChg chg="modSp">
        <pc:chgData name="Nila Mony" userId="9ba505709727d33a" providerId="Windows Live" clId="Web-{161B3785-722B-4864-82E5-18147893B60C}" dt="2023-11-19T05:06:37.424" v="146" actId="20577"/>
        <pc:sldMkLst>
          <pc:docMk/>
          <pc:sldMk cId="375226397" sldId="285"/>
        </pc:sldMkLst>
        <pc:spChg chg="mod">
          <ac:chgData name="Nila Mony" userId="9ba505709727d33a" providerId="Windows Live" clId="Web-{161B3785-722B-4864-82E5-18147893B60C}" dt="2023-11-19T05:06:37.424" v="146" actId="20577"/>
          <ac:spMkLst>
            <pc:docMk/>
            <pc:sldMk cId="375226397" sldId="285"/>
            <ac:spMk id="11" creationId="{15C5FD85-E72E-D48C-0D76-91EA628295DE}"/>
          </ac:spMkLst>
        </pc:spChg>
      </pc:sldChg>
      <pc:sldChg chg="modSp">
        <pc:chgData name="Nila Mony" userId="9ba505709727d33a" providerId="Windows Live" clId="Web-{161B3785-722B-4864-82E5-18147893B60C}" dt="2023-11-19T08:13:25.913" v="204" actId="20577"/>
        <pc:sldMkLst>
          <pc:docMk/>
          <pc:sldMk cId="613288997" sldId="288"/>
        </pc:sldMkLst>
        <pc:spChg chg="mod">
          <ac:chgData name="Nila Mony" userId="9ba505709727d33a" providerId="Windows Live" clId="Web-{161B3785-722B-4864-82E5-18147893B60C}" dt="2023-11-19T08:13:25.913" v="204" actId="20577"/>
          <ac:spMkLst>
            <pc:docMk/>
            <pc:sldMk cId="613288997" sldId="288"/>
            <ac:spMk id="2" creationId="{88016E8D-F725-5549-D79B-2197F3311E34}"/>
          </ac:spMkLst>
        </pc:spChg>
      </pc:sldChg>
      <pc:sldChg chg="modSp">
        <pc:chgData name="Nila Mony" userId="9ba505709727d33a" providerId="Windows Live" clId="Web-{161B3785-722B-4864-82E5-18147893B60C}" dt="2023-11-19T05:27:33.250" v="199" actId="20577"/>
        <pc:sldMkLst>
          <pc:docMk/>
          <pc:sldMk cId="2397583386" sldId="295"/>
        </pc:sldMkLst>
        <pc:spChg chg="mod">
          <ac:chgData name="Nila Mony" userId="9ba505709727d33a" providerId="Windows Live" clId="Web-{161B3785-722B-4864-82E5-18147893B60C}" dt="2023-11-19T05:27:33.250" v="199" actId="20577"/>
          <ac:spMkLst>
            <pc:docMk/>
            <pc:sldMk cId="2397583386" sldId="295"/>
            <ac:spMk id="24" creationId="{A4C5B759-93CB-5B5A-B1D2-2E3C42747C75}"/>
          </ac:spMkLst>
        </pc:spChg>
      </pc:sldChg>
      <pc:sldChg chg="modSp">
        <pc:chgData name="Nila Mony" userId="9ba505709727d33a" providerId="Windows Live" clId="Web-{161B3785-722B-4864-82E5-18147893B60C}" dt="2023-11-19T05:05:29.922" v="142" actId="20577"/>
        <pc:sldMkLst>
          <pc:docMk/>
          <pc:sldMk cId="2222089980" sldId="297"/>
        </pc:sldMkLst>
        <pc:spChg chg="mod">
          <ac:chgData name="Nila Mony" userId="9ba505709727d33a" providerId="Windows Live" clId="Web-{161B3785-722B-4864-82E5-18147893B60C}" dt="2023-11-19T05:05:29.922" v="142" actId="20577"/>
          <ac:spMkLst>
            <pc:docMk/>
            <pc:sldMk cId="2222089980" sldId="297"/>
            <ac:spMk id="3" creationId="{4B5E270C-0AAC-E4FA-C474-110D719CF6BC}"/>
          </ac:spMkLst>
        </pc:spChg>
      </pc:sldChg>
      <pc:sldChg chg="addSp modSp">
        <pc:chgData name="Nila Mony" userId="9ba505709727d33a" providerId="Windows Live" clId="Web-{161B3785-722B-4864-82E5-18147893B60C}" dt="2023-11-19T05:24:02.149" v="193" actId="20577"/>
        <pc:sldMkLst>
          <pc:docMk/>
          <pc:sldMk cId="175036500" sldId="303"/>
        </pc:sldMkLst>
        <pc:spChg chg="mod">
          <ac:chgData name="Nila Mony" userId="9ba505709727d33a" providerId="Windows Live" clId="Web-{161B3785-722B-4864-82E5-18147893B60C}" dt="2023-11-19T05:23:07.975" v="191" actId="1076"/>
          <ac:spMkLst>
            <pc:docMk/>
            <pc:sldMk cId="175036500" sldId="303"/>
            <ac:spMk id="3" creationId="{CC56E2E1-D6A4-A6C9-7E6E-B0EBF3C75EDC}"/>
          </ac:spMkLst>
        </pc:spChg>
        <pc:spChg chg="mod">
          <ac:chgData name="Nila Mony" userId="9ba505709727d33a" providerId="Windows Live" clId="Web-{161B3785-722B-4864-82E5-18147893B60C}" dt="2023-11-19T05:24:02.149" v="193" actId="20577"/>
          <ac:spMkLst>
            <pc:docMk/>
            <pc:sldMk cId="175036500" sldId="303"/>
            <ac:spMk id="4" creationId="{9E8CA0AB-AAEB-D8D3-642B-58C64D0F2DFD}"/>
          </ac:spMkLst>
        </pc:spChg>
        <pc:spChg chg="add mod">
          <ac:chgData name="Nila Mony" userId="9ba505709727d33a" providerId="Windows Live" clId="Web-{161B3785-722B-4864-82E5-18147893B60C}" dt="2023-11-19T05:22:49.928" v="189" actId="1076"/>
          <ac:spMkLst>
            <pc:docMk/>
            <pc:sldMk cId="175036500" sldId="303"/>
            <ac:spMk id="10" creationId="{58AEEEC8-D4C6-CB37-D5D4-C8F48C19882A}"/>
          </ac:spMkLst>
        </pc:spChg>
      </pc:sldChg>
      <pc:sldChg chg="modSp">
        <pc:chgData name="Nila Mony" userId="9ba505709727d33a" providerId="Windows Live" clId="Web-{161B3785-722B-4864-82E5-18147893B60C}" dt="2023-11-19T05:25:11.136" v="196" actId="20577"/>
        <pc:sldMkLst>
          <pc:docMk/>
          <pc:sldMk cId="384152554" sldId="304"/>
        </pc:sldMkLst>
        <pc:spChg chg="mod">
          <ac:chgData name="Nila Mony" userId="9ba505709727d33a" providerId="Windows Live" clId="Web-{161B3785-722B-4864-82E5-18147893B60C}" dt="2023-11-19T04:40:56.022" v="7" actId="20577"/>
          <ac:spMkLst>
            <pc:docMk/>
            <pc:sldMk cId="384152554" sldId="304"/>
            <ac:spMk id="2" creationId="{D0B8DC04-5A52-4017-81C3-8015146796A8}"/>
          </ac:spMkLst>
        </pc:spChg>
        <pc:spChg chg="mod">
          <ac:chgData name="Nila Mony" userId="9ba505709727d33a" providerId="Windows Live" clId="Web-{161B3785-722B-4864-82E5-18147893B60C}" dt="2023-11-19T04:54:53.602" v="126" actId="20577"/>
          <ac:spMkLst>
            <pc:docMk/>
            <pc:sldMk cId="384152554" sldId="304"/>
            <ac:spMk id="3" creationId="{2F449F26-377A-EE9E-BBB7-C8BE13E187A7}"/>
          </ac:spMkLst>
        </pc:spChg>
        <pc:spChg chg="mod">
          <ac:chgData name="Nila Mony" userId="9ba505709727d33a" providerId="Windows Live" clId="Web-{161B3785-722B-4864-82E5-18147893B60C}" dt="2023-11-19T04:48:35.648" v="69" actId="20577"/>
          <ac:spMkLst>
            <pc:docMk/>
            <pc:sldMk cId="384152554" sldId="304"/>
            <ac:spMk id="4" creationId="{C938DFD0-BF39-2F37-FB31-DFF8F59D23DB}"/>
          </ac:spMkLst>
        </pc:spChg>
        <pc:spChg chg="mod">
          <ac:chgData name="Nila Mony" userId="9ba505709727d33a" providerId="Windows Live" clId="Web-{161B3785-722B-4864-82E5-18147893B60C}" dt="2023-11-19T05:24:17.978" v="194" actId="20577"/>
          <ac:spMkLst>
            <pc:docMk/>
            <pc:sldMk cId="384152554" sldId="304"/>
            <ac:spMk id="5" creationId="{8B860EFF-2CF0-3FA8-6F6E-460E8EDCD988}"/>
          </ac:spMkLst>
        </pc:spChg>
        <pc:spChg chg="mod">
          <ac:chgData name="Nila Mony" userId="9ba505709727d33a" providerId="Windows Live" clId="Web-{161B3785-722B-4864-82E5-18147893B60C}" dt="2023-11-19T05:25:11.136" v="196" actId="20577"/>
          <ac:spMkLst>
            <pc:docMk/>
            <pc:sldMk cId="384152554" sldId="304"/>
            <ac:spMk id="6" creationId="{87C0C99F-6748-19E4-112D-32CF93F92904}"/>
          </ac:spMkLst>
        </pc:spChg>
      </pc:sldChg>
      <pc:sldChg chg="addSp delSp modSp del">
        <pc:chgData name="Nila Mony" userId="9ba505709727d33a" providerId="Windows Live" clId="Web-{161B3785-722B-4864-82E5-18147893B60C}" dt="2023-11-19T04:51:24.216" v="98"/>
        <pc:sldMkLst>
          <pc:docMk/>
          <pc:sldMk cId="2733003573" sldId="305"/>
        </pc:sldMkLst>
        <pc:spChg chg="mod">
          <ac:chgData name="Nila Mony" userId="9ba505709727d33a" providerId="Windows Live" clId="Web-{161B3785-722B-4864-82E5-18147893B60C}" dt="2023-11-19T04:41:37.180" v="9" actId="20577"/>
          <ac:spMkLst>
            <pc:docMk/>
            <pc:sldMk cId="2733003573" sldId="305"/>
            <ac:spMk id="2" creationId="{11F22A5E-DB6A-CCE8-5CA7-52AFF950CCAD}"/>
          </ac:spMkLst>
        </pc:spChg>
        <pc:spChg chg="add del mod">
          <ac:chgData name="Nila Mony" userId="9ba505709727d33a" providerId="Windows Live" clId="Web-{161B3785-722B-4864-82E5-18147893B60C}" dt="2023-11-19T04:44:30.045" v="29" actId="20577"/>
          <ac:spMkLst>
            <pc:docMk/>
            <pc:sldMk cId="2733003573" sldId="305"/>
            <ac:spMk id="3" creationId="{E5CC856D-FE2C-C271-1E08-C3A32084174E}"/>
          </ac:spMkLst>
        </pc:spChg>
        <pc:spChg chg="add del">
          <ac:chgData name="Nila Mony" userId="9ba505709727d33a" providerId="Windows Live" clId="Web-{161B3785-722B-4864-82E5-18147893B60C}" dt="2023-11-19T04:43:10.714" v="13"/>
          <ac:spMkLst>
            <pc:docMk/>
            <pc:sldMk cId="2733003573" sldId="305"/>
            <ac:spMk id="4" creationId="{A9C2CAB7-EF8A-557C-7D88-97831E9864F2}"/>
          </ac:spMkLst>
        </pc:spChg>
        <pc:spChg chg="mod">
          <ac:chgData name="Nila Mony" userId="9ba505709727d33a" providerId="Windows Live" clId="Web-{161B3785-722B-4864-82E5-18147893B60C}" dt="2023-11-19T04:45:40.813" v="52" actId="20577"/>
          <ac:spMkLst>
            <pc:docMk/>
            <pc:sldMk cId="2733003573" sldId="305"/>
            <ac:spMk id="5" creationId="{F22E1AFB-786F-13EF-92C2-7A0E276B8937}"/>
          </ac:spMkLst>
        </pc:spChg>
        <pc:spChg chg="add del mod">
          <ac:chgData name="Nila Mony" userId="9ba505709727d33a" providerId="Windows Live" clId="Web-{161B3785-722B-4864-82E5-18147893B60C}" dt="2023-11-19T04:29:16.777" v="3"/>
          <ac:spMkLst>
            <pc:docMk/>
            <pc:sldMk cId="2733003573" sldId="305"/>
            <ac:spMk id="11" creationId="{4D4E459E-DC1D-583A-5AFF-1A7F5975905C}"/>
          </ac:spMkLst>
        </pc:spChg>
        <pc:spChg chg="add del mod">
          <ac:chgData name="Nila Mony" userId="9ba505709727d33a" providerId="Windows Live" clId="Web-{161B3785-722B-4864-82E5-18147893B60C}" dt="2023-11-19T04:43:10.714" v="13"/>
          <ac:spMkLst>
            <pc:docMk/>
            <pc:sldMk cId="2733003573" sldId="305"/>
            <ac:spMk id="13" creationId="{5F8F9001-E729-928A-27CB-0405AE1600C6}"/>
          </ac:spMkLst>
        </pc:spChg>
        <pc:spChg chg="add del mod">
          <ac:chgData name="Nila Mony" userId="9ba505709727d33a" providerId="Windows Live" clId="Web-{161B3785-722B-4864-82E5-18147893B60C}" dt="2023-11-19T04:44:12.591" v="21"/>
          <ac:spMkLst>
            <pc:docMk/>
            <pc:sldMk cId="2733003573" sldId="305"/>
            <ac:spMk id="15" creationId="{0A571E73-561A-9641-0F37-211ED250D4F0}"/>
          </ac:spMkLst>
        </pc:spChg>
        <pc:spChg chg="add del mod">
          <ac:chgData name="Nila Mony" userId="9ba505709727d33a" providerId="Windows Live" clId="Web-{161B3785-722B-4864-82E5-18147893B60C}" dt="2023-11-19T04:44:10.638" v="20"/>
          <ac:spMkLst>
            <pc:docMk/>
            <pc:sldMk cId="2733003573" sldId="305"/>
            <ac:spMk id="16" creationId="{1770A4B2-2F3D-DBDD-F925-263868F18068}"/>
          </ac:spMkLst>
        </pc:spChg>
        <pc:spChg chg="add del">
          <ac:chgData name="Nila Mony" userId="9ba505709727d33a" providerId="Windows Live" clId="Web-{161B3785-722B-4864-82E5-18147893B60C}" dt="2023-11-19T04:44:44.999" v="31"/>
          <ac:spMkLst>
            <pc:docMk/>
            <pc:sldMk cId="2733003573" sldId="305"/>
            <ac:spMk id="17" creationId="{1770A4B2-2F3D-DBDD-F925-263868F18068}"/>
          </ac:spMkLst>
        </pc:spChg>
        <pc:spChg chg="add del">
          <ac:chgData name="Nila Mony" userId="9ba505709727d33a" providerId="Windows Live" clId="Web-{161B3785-722B-4864-82E5-18147893B60C}" dt="2023-11-19T04:44:53.312" v="33"/>
          <ac:spMkLst>
            <pc:docMk/>
            <pc:sldMk cId="2733003573" sldId="305"/>
            <ac:spMk id="18" creationId="{1770A4B2-2F3D-DBDD-F925-263868F18068}"/>
          </ac:spMkLst>
        </pc:spChg>
      </pc:sldChg>
    </pc:docChg>
  </pc:docChgLst>
  <pc:docChgLst>
    <pc:chgData name="Guest User" providerId="Windows Live" clId="Web-{DA52B005-D228-416C-882B-27D96EC53F7C}"/>
    <pc:docChg chg="modSld sldOrd">
      <pc:chgData name="Guest User" userId="" providerId="Windows Live" clId="Web-{DA52B005-D228-416C-882B-27D96EC53F7C}" dt="2023-11-19T05:21:07.487" v="49" actId="20577"/>
      <pc:docMkLst>
        <pc:docMk/>
      </pc:docMkLst>
      <pc:sldChg chg="addSp delSp modSp">
        <pc:chgData name="Guest User" userId="" providerId="Windows Live" clId="Web-{DA52B005-D228-416C-882B-27D96EC53F7C}" dt="2023-11-19T05:19:29.063" v="27" actId="1076"/>
        <pc:sldMkLst>
          <pc:docMk/>
          <pc:sldMk cId="2831084956" sldId="261"/>
        </pc:sldMkLst>
        <pc:spChg chg="add del mod">
          <ac:chgData name="Guest User" userId="" providerId="Windows Live" clId="Web-{DA52B005-D228-416C-882B-27D96EC53F7C}" dt="2023-11-19T05:17:46.295" v="14"/>
          <ac:spMkLst>
            <pc:docMk/>
            <pc:sldMk cId="2831084956" sldId="261"/>
            <ac:spMk id="6" creationId="{7593D9CE-0EFF-3D14-5D6D-523257CF77BE}"/>
          </ac:spMkLst>
        </pc:spChg>
        <pc:spChg chg="add del mod">
          <ac:chgData name="Guest User" userId="" providerId="Windows Live" clId="Web-{DA52B005-D228-416C-882B-27D96EC53F7C}" dt="2023-11-19T05:18:39.280" v="22"/>
          <ac:spMkLst>
            <pc:docMk/>
            <pc:sldMk cId="2831084956" sldId="261"/>
            <ac:spMk id="10" creationId="{4DAFC120-723A-CFDD-9631-7FD20E03C3EE}"/>
          </ac:spMkLst>
        </pc:spChg>
        <pc:graphicFrameChg chg="del">
          <ac:chgData name="Guest User" userId="" providerId="Windows Live" clId="Web-{DA52B005-D228-416C-882B-27D96EC53F7C}" dt="2023-11-19T05:17:31.185" v="13"/>
          <ac:graphicFrameMkLst>
            <pc:docMk/>
            <pc:sldMk cId="2831084956" sldId="261"/>
            <ac:graphicFrameMk id="7" creationId="{7E0EC39C-E7E1-4A4A-B298-8D66CD618ECA}"/>
          </ac:graphicFrameMkLst>
        </pc:graphicFrameChg>
        <pc:picChg chg="add mod ord modCrop">
          <ac:chgData name="Guest User" userId="" providerId="Windows Live" clId="Web-{DA52B005-D228-416C-882B-27D96EC53F7C}" dt="2023-11-19T05:18:19.436" v="20" actId="1076"/>
          <ac:picMkLst>
            <pc:docMk/>
            <pc:sldMk cId="2831084956" sldId="261"/>
            <ac:picMk id="8" creationId="{16F8D828-DB45-C041-357B-418E56636488}"/>
          </ac:picMkLst>
        </pc:picChg>
        <pc:picChg chg="add mod ord modCrop">
          <ac:chgData name="Guest User" userId="" providerId="Windows Live" clId="Web-{DA52B005-D228-416C-882B-27D96EC53F7C}" dt="2023-11-19T05:19:29.063" v="27" actId="1076"/>
          <ac:picMkLst>
            <pc:docMk/>
            <pc:sldMk cId="2831084956" sldId="261"/>
            <ac:picMk id="11" creationId="{6A1B3F64-36EE-03C6-A37F-4CBEDCFE88F1}"/>
          </ac:picMkLst>
        </pc:picChg>
        <pc:picChg chg="del">
          <ac:chgData name="Guest User" userId="" providerId="Windows Live" clId="Web-{DA52B005-D228-416C-882B-27D96EC53F7C}" dt="2023-11-19T05:18:25.218" v="21"/>
          <ac:picMkLst>
            <pc:docMk/>
            <pc:sldMk cId="2831084956" sldId="261"/>
            <ac:picMk id="26" creationId="{ECE1CD94-DED5-5ED6-A442-F2840C2EC9EE}"/>
          </ac:picMkLst>
        </pc:picChg>
      </pc:sldChg>
      <pc:sldChg chg="modSp">
        <pc:chgData name="Guest User" userId="" providerId="Windows Live" clId="Web-{DA52B005-D228-416C-882B-27D96EC53F7C}" dt="2023-11-19T04:29:49.766" v="10" actId="20577"/>
        <pc:sldMkLst>
          <pc:docMk/>
          <pc:sldMk cId="3780002892" sldId="287"/>
        </pc:sldMkLst>
        <pc:spChg chg="mod">
          <ac:chgData name="Guest User" userId="" providerId="Windows Live" clId="Web-{DA52B005-D228-416C-882B-27D96EC53F7C}" dt="2023-11-19T04:29:49.766" v="10" actId="20577"/>
          <ac:spMkLst>
            <pc:docMk/>
            <pc:sldMk cId="3780002892" sldId="287"/>
            <ac:spMk id="4" creationId="{F7F72EA7-7448-EA7A-DE1C-33CD1331CDA4}"/>
          </ac:spMkLst>
        </pc:spChg>
      </pc:sldChg>
      <pc:sldChg chg="ord">
        <pc:chgData name="Guest User" userId="" providerId="Windows Live" clId="Web-{DA52B005-D228-416C-882B-27D96EC53F7C}" dt="2023-11-19T04:43:44.137" v="12"/>
        <pc:sldMkLst>
          <pc:docMk/>
          <pc:sldMk cId="2222089980" sldId="297"/>
        </pc:sldMkLst>
      </pc:sldChg>
      <pc:sldChg chg="modSp">
        <pc:chgData name="Guest User" userId="" providerId="Windows Live" clId="Web-{DA52B005-D228-416C-882B-27D96EC53F7C}" dt="2023-11-19T05:21:07.487" v="49" actId="20577"/>
        <pc:sldMkLst>
          <pc:docMk/>
          <pc:sldMk cId="384152554" sldId="304"/>
        </pc:sldMkLst>
        <pc:spChg chg="mod">
          <ac:chgData name="Guest User" userId="" providerId="Windows Live" clId="Web-{DA52B005-D228-416C-882B-27D96EC53F7C}" dt="2023-11-19T05:21:07.487" v="49" actId="20577"/>
          <ac:spMkLst>
            <pc:docMk/>
            <pc:sldMk cId="384152554" sldId="304"/>
            <ac:spMk id="5" creationId="{8B860EFF-2CF0-3FA8-6F6E-460E8EDCD988}"/>
          </ac:spMkLst>
        </pc:spChg>
        <pc:spChg chg="mod">
          <ac:chgData name="Guest User" userId="" providerId="Windows Live" clId="Web-{DA52B005-D228-416C-882B-27D96EC53F7C}" dt="2023-11-19T05:21:03.346" v="43" actId="20577"/>
          <ac:spMkLst>
            <pc:docMk/>
            <pc:sldMk cId="384152554" sldId="304"/>
            <ac:spMk id="6" creationId="{87C0C99F-6748-19E4-112D-32CF93F92904}"/>
          </ac:spMkLst>
        </pc:spChg>
      </pc:sldChg>
    </pc:docChg>
  </pc:docChgLst>
  <pc:docChgLst>
    <pc:chgData name="Guest User" providerId="Windows Live" clId="Web-{D1115554-17AB-4A53-855A-A3F660A96AE3}"/>
    <pc:docChg chg="modSld">
      <pc:chgData name="Guest User" userId="" providerId="Windows Live" clId="Web-{D1115554-17AB-4A53-855A-A3F660A96AE3}" dt="2023-11-19T05:43:01.604" v="24" actId="20577"/>
      <pc:docMkLst>
        <pc:docMk/>
      </pc:docMkLst>
      <pc:sldChg chg="modSp">
        <pc:chgData name="Guest User" userId="" providerId="Windows Live" clId="Web-{D1115554-17AB-4A53-855A-A3F660A96AE3}" dt="2023-11-19T05:43:01.604" v="24" actId="20577"/>
        <pc:sldMkLst>
          <pc:docMk/>
          <pc:sldMk cId="2831084956" sldId="261"/>
        </pc:sldMkLst>
        <pc:spChg chg="mod">
          <ac:chgData name="Guest User" userId="" providerId="Windows Live" clId="Web-{D1115554-17AB-4A53-855A-A3F660A96AE3}" dt="2023-11-19T05:43:01.604" v="24" actId="20577"/>
          <ac:spMkLst>
            <pc:docMk/>
            <pc:sldMk cId="2831084956" sldId="261"/>
            <ac:spMk id="22" creationId="{19C7FFA9-47DC-A080-3CFE-1C52AE8F6505}"/>
          </ac:spMkLst>
        </pc:spChg>
        <pc:spChg chg="mod">
          <ac:chgData name="Guest User" userId="" providerId="Windows Live" clId="Web-{D1115554-17AB-4A53-855A-A3F660A96AE3}" dt="2023-11-19T05:42:50.901" v="15" actId="20577"/>
          <ac:spMkLst>
            <pc:docMk/>
            <pc:sldMk cId="2831084956" sldId="261"/>
            <ac:spMk id="23" creationId="{B5E97803-A2D7-D9F4-C78D-EFEEE6591B6F}"/>
          </ac:spMkLst>
        </pc:spChg>
        <pc:picChg chg="mod">
          <ac:chgData name="Guest User" userId="" providerId="Windows Live" clId="Web-{D1115554-17AB-4A53-855A-A3F660A96AE3}" dt="2023-11-19T05:42:34.181" v="13" actId="1076"/>
          <ac:picMkLst>
            <pc:docMk/>
            <pc:sldMk cId="2831084956" sldId="261"/>
            <ac:picMk id="8" creationId="{16F8D828-DB45-C041-357B-418E56636488}"/>
          </ac:picMkLst>
        </pc:picChg>
        <pc:picChg chg="mod">
          <ac:chgData name="Guest User" userId="" providerId="Windows Live" clId="Web-{D1115554-17AB-4A53-855A-A3F660A96AE3}" dt="2023-11-19T05:42:30.134" v="12" actId="1076"/>
          <ac:picMkLst>
            <pc:docMk/>
            <pc:sldMk cId="2831084956" sldId="261"/>
            <ac:picMk id="11" creationId="{6A1B3F64-36EE-03C6-A37F-4CBEDCFE88F1}"/>
          </ac:picMkLst>
        </pc:picChg>
      </pc:sldChg>
    </pc:docChg>
  </pc:docChgLst>
  <pc:docChgLst>
    <pc:chgData name="Guest User" providerId="Windows Live" clId="Web-{AB613259-90C7-471B-8934-465C9395CBC6}"/>
    <pc:docChg chg="modSld">
      <pc:chgData name="Guest User" userId="" providerId="Windows Live" clId="Web-{AB613259-90C7-471B-8934-465C9395CBC6}" dt="2023-11-19T05:28:24.614" v="0" actId="20577"/>
      <pc:docMkLst>
        <pc:docMk/>
      </pc:docMkLst>
      <pc:sldChg chg="modSp">
        <pc:chgData name="Guest User" userId="" providerId="Windows Live" clId="Web-{AB613259-90C7-471B-8934-465C9395CBC6}" dt="2023-11-19T05:28:24.614" v="0" actId="20577"/>
        <pc:sldMkLst>
          <pc:docMk/>
          <pc:sldMk cId="175036500" sldId="303"/>
        </pc:sldMkLst>
        <pc:spChg chg="mod">
          <ac:chgData name="Guest User" userId="" providerId="Windows Live" clId="Web-{AB613259-90C7-471B-8934-465C9395CBC6}" dt="2023-11-19T05:28:24.614" v="0" actId="20577"/>
          <ac:spMkLst>
            <pc:docMk/>
            <pc:sldMk cId="175036500" sldId="303"/>
            <ac:spMk id="10" creationId="{58AEEEC8-D4C6-CB37-D5D4-C8F48C19882A}"/>
          </ac:spMkLst>
        </pc:spChg>
      </pc:sldChg>
    </pc:docChg>
  </pc:docChgLst>
  <pc:docChgLst>
    <pc:chgData name="Guest User" providerId="Windows Live" clId="Web-{080DB494-FEA3-4078-9BA3-8D4F1E21F7A3}"/>
    <pc:docChg chg="addSld delSld modSld sldOrd">
      <pc:chgData name="Guest User" userId="" providerId="Windows Live" clId="Web-{080DB494-FEA3-4078-9BA3-8D4F1E21F7A3}" dt="2023-11-19T03:33:28.399" v="229" actId="20577"/>
      <pc:docMkLst>
        <pc:docMk/>
      </pc:docMkLst>
      <pc:sldChg chg="modSp add del">
        <pc:chgData name="Guest User" userId="" providerId="Windows Live" clId="Web-{080DB494-FEA3-4078-9BA3-8D4F1E21F7A3}" dt="2023-11-19T03:29:13.312" v="116"/>
        <pc:sldMkLst>
          <pc:docMk/>
          <pc:sldMk cId="384152554" sldId="304"/>
        </pc:sldMkLst>
        <pc:spChg chg="mod">
          <ac:chgData name="Guest User" userId="" providerId="Windows Live" clId="Web-{080DB494-FEA3-4078-9BA3-8D4F1E21F7A3}" dt="2023-11-19T03:25:17.272" v="66" actId="20577"/>
          <ac:spMkLst>
            <pc:docMk/>
            <pc:sldMk cId="384152554" sldId="304"/>
            <ac:spMk id="3" creationId="{2F449F26-377A-EE9E-BBB7-C8BE13E187A7}"/>
          </ac:spMkLst>
        </pc:spChg>
        <pc:spChg chg="mod">
          <ac:chgData name="Guest User" userId="" providerId="Windows Live" clId="Web-{080DB494-FEA3-4078-9BA3-8D4F1E21F7A3}" dt="2023-11-19T03:25:10.460" v="61" actId="14100"/>
          <ac:spMkLst>
            <pc:docMk/>
            <pc:sldMk cId="384152554" sldId="304"/>
            <ac:spMk id="4" creationId="{C938DFD0-BF39-2F37-FB31-DFF8F59D23DB}"/>
          </ac:spMkLst>
        </pc:spChg>
      </pc:sldChg>
      <pc:sldChg chg="modSp add del ord replId">
        <pc:chgData name="Guest User" userId="" providerId="Windows Live" clId="Web-{080DB494-FEA3-4078-9BA3-8D4F1E21F7A3}" dt="2023-11-19T03:29:40.531" v="126"/>
        <pc:sldMkLst>
          <pc:docMk/>
          <pc:sldMk cId="1360994015" sldId="305"/>
        </pc:sldMkLst>
        <pc:spChg chg="mod">
          <ac:chgData name="Guest User" userId="" providerId="Windows Live" clId="Web-{080DB494-FEA3-4078-9BA3-8D4F1E21F7A3}" dt="2023-11-19T03:26:46.104" v="85" actId="20577"/>
          <ac:spMkLst>
            <pc:docMk/>
            <pc:sldMk cId="1360994015" sldId="305"/>
            <ac:spMk id="2" creationId="{D0B8DC04-5A52-4017-81C3-8015146796A8}"/>
          </ac:spMkLst>
        </pc:spChg>
        <pc:spChg chg="mod">
          <ac:chgData name="Guest User" userId="" providerId="Windows Live" clId="Web-{080DB494-FEA3-4078-9BA3-8D4F1E21F7A3}" dt="2023-11-19T03:27:16.292" v="94" actId="20577"/>
          <ac:spMkLst>
            <pc:docMk/>
            <pc:sldMk cId="1360994015" sldId="305"/>
            <ac:spMk id="3" creationId="{2F449F26-377A-EE9E-BBB7-C8BE13E187A7}"/>
          </ac:spMkLst>
        </pc:spChg>
        <pc:spChg chg="mod">
          <ac:chgData name="Guest User" userId="" providerId="Windows Live" clId="Web-{080DB494-FEA3-4078-9BA3-8D4F1E21F7A3}" dt="2023-11-19T03:25:57.321" v="69" actId="20577"/>
          <ac:spMkLst>
            <pc:docMk/>
            <pc:sldMk cId="1360994015" sldId="305"/>
            <ac:spMk id="4" creationId="{C938DFD0-BF39-2F37-FB31-DFF8F59D23DB}"/>
          </ac:spMkLst>
        </pc:spChg>
        <pc:spChg chg="mod">
          <ac:chgData name="Guest User" userId="" providerId="Windows Live" clId="Web-{080DB494-FEA3-4078-9BA3-8D4F1E21F7A3}" dt="2023-11-19T03:27:48.590" v="103" actId="20577"/>
          <ac:spMkLst>
            <pc:docMk/>
            <pc:sldMk cId="1360994015" sldId="305"/>
            <ac:spMk id="5" creationId="{8B860EFF-2CF0-3FA8-6F6E-460E8EDCD988}"/>
          </ac:spMkLst>
        </pc:spChg>
        <pc:spChg chg="mod">
          <ac:chgData name="Guest User" userId="" providerId="Windows Live" clId="Web-{080DB494-FEA3-4078-9BA3-8D4F1E21F7A3}" dt="2023-11-19T03:29:32.594" v="125" actId="20577"/>
          <ac:spMkLst>
            <pc:docMk/>
            <pc:sldMk cId="1360994015" sldId="305"/>
            <ac:spMk id="6" creationId="{87C0C99F-6748-19E4-112D-32CF93F92904}"/>
          </ac:spMkLst>
        </pc:spChg>
      </pc:sldChg>
      <pc:sldChg chg="modSp new">
        <pc:chgData name="Guest User" userId="" providerId="Windows Live" clId="Web-{080DB494-FEA3-4078-9BA3-8D4F1E21F7A3}" dt="2023-11-19T03:33:28.399" v="229" actId="20577"/>
        <pc:sldMkLst>
          <pc:docMk/>
          <pc:sldMk cId="2733003573" sldId="305"/>
        </pc:sldMkLst>
        <pc:spChg chg="mod">
          <ac:chgData name="Guest User" userId="" providerId="Windows Live" clId="Web-{080DB494-FEA3-4078-9BA3-8D4F1E21F7A3}" dt="2023-11-19T03:30:32.408" v="143" actId="20577"/>
          <ac:spMkLst>
            <pc:docMk/>
            <pc:sldMk cId="2733003573" sldId="305"/>
            <ac:spMk id="2" creationId="{11F22A5E-DB6A-CCE8-5CA7-52AFF950CCAD}"/>
          </ac:spMkLst>
        </pc:spChg>
        <pc:spChg chg="mod">
          <ac:chgData name="Guest User" userId="" providerId="Windows Live" clId="Web-{080DB494-FEA3-4078-9BA3-8D4F1E21F7A3}" dt="2023-11-19T03:33:23.164" v="228" actId="20577"/>
          <ac:spMkLst>
            <pc:docMk/>
            <pc:sldMk cId="2733003573" sldId="305"/>
            <ac:spMk id="4" creationId="{A9C2CAB7-EF8A-557C-7D88-97831E9864F2}"/>
          </ac:spMkLst>
        </pc:spChg>
        <pc:spChg chg="mod">
          <ac:chgData name="Guest User" userId="" providerId="Windows Live" clId="Web-{080DB494-FEA3-4078-9BA3-8D4F1E21F7A3}" dt="2023-11-19T03:33:28.399" v="229" actId="20577"/>
          <ac:spMkLst>
            <pc:docMk/>
            <pc:sldMk cId="2733003573" sldId="305"/>
            <ac:spMk id="6" creationId="{42F8FFDB-5E1B-A186-70C2-3634B367F14E}"/>
          </ac:spMkLst>
        </pc:spChg>
      </pc:sldChg>
      <pc:sldChg chg="new del">
        <pc:chgData name="Guest User" userId="" providerId="Windows Live" clId="Web-{080DB494-FEA3-4078-9BA3-8D4F1E21F7A3}" dt="2023-11-19T03:29:09.718" v="115"/>
        <pc:sldMkLst>
          <pc:docMk/>
          <pc:sldMk cId="3662562947" sldId="30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238477584"/>
        <c:axId val="1238481520"/>
      </c:barChart>
      <c:catAx>
        <c:axId val="12384775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Univers Condensed Light" panose="020B0306020202040204" pitchFamily="34" charset="0"/>
                <a:ea typeface="+mn-ea"/>
                <a:cs typeface="+mn-cs"/>
              </a:defRPr>
            </a:pPr>
            <a:endParaRPr lang="en-US"/>
          </a:p>
        </c:txPr>
        <c:crossAx val="1238481520"/>
        <c:crosses val="autoZero"/>
        <c:auto val="1"/>
        <c:lblAlgn val="ctr"/>
        <c:lblOffset val="100"/>
        <c:noMultiLvlLbl val="0"/>
      </c:catAx>
      <c:valAx>
        <c:axId val="1238481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Univers" panose="020B0503020202020204" pitchFamily="34" charset="0"/>
                <a:ea typeface="+mn-ea"/>
                <a:cs typeface="+mn-cs"/>
              </a:defRPr>
            </a:pPr>
            <a:endParaRPr lang="en-US"/>
          </a:p>
        </c:txPr>
        <c:crossAx val="1238477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Univers Condensed Light" panose="020B030602020204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0.18939</cdr:x>
      <cdr:y>2.61769E-7</cdr:y>
    </cdr:from>
    <cdr:to>
      <cdr:x>0.70707</cdr:x>
      <cdr:y>0.96809</cdr:y>
    </cdr:to>
    <cdr:pic>
      <cdr:nvPicPr>
        <cdr:cNvPr id="4" name="Picture 3">
          <a:extLst xmlns:a="http://schemas.openxmlformats.org/drawingml/2006/main">
            <a:ext uri="{FF2B5EF4-FFF2-40B4-BE49-F238E27FC236}">
              <a16:creationId xmlns:a16="http://schemas.microsoft.com/office/drawing/2014/main" id="{FCA618B2-5068-0AC0-5072-A12A72856BE4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"/>
        <a:srcRect xmlns:a="http://schemas.openxmlformats.org/drawingml/2006/main" l="3027" r="5869" b="3191"/>
        <a:stretch xmlns:a="http://schemas.openxmlformats.org/drawingml/2006/main"/>
      </cdr:blipFill>
      <cdr:spPr>
        <a:xfrm xmlns:a="http://schemas.openxmlformats.org/drawingml/2006/main">
          <a:off x="762000" y="1"/>
          <a:ext cx="2082800" cy="3698240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store/apps/details?id=com.global.foodpanda.android" TargetMode="Externa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0593" y="2240279"/>
            <a:ext cx="5874669" cy="1850953"/>
          </a:xfrm>
        </p:spPr>
        <p:txBody>
          <a:bodyPr/>
          <a:lstStyle/>
          <a:p>
            <a:r>
              <a:rPr lang="en-US" b="1"/>
              <a:t>Presentation on </a:t>
            </a:r>
            <a:r>
              <a:rPr lang="en-US" b="1" err="1">
                <a:solidFill>
                  <a:srgbClr val="E35D5D"/>
                </a:solidFill>
              </a:rPr>
              <a:t>OrderOpus</a:t>
            </a:r>
            <a:endParaRPr lang="en-US" b="1">
              <a:solidFill>
                <a:srgbClr val="E35D5D"/>
              </a:solidFill>
            </a:endParaRPr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BFD706-B4D4-A0B3-097F-25ACE7177F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1" t="2541" r="6652" b="4287"/>
          <a:stretch/>
        </p:blipFill>
        <p:spPr>
          <a:xfrm>
            <a:off x="7246779" y="812292"/>
            <a:ext cx="3834628" cy="492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EE46-9666-659D-894D-869EED2BA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App &amp; Tools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18F6C4-32D2-28EA-F3EB-89ACCB27BC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527048"/>
            <a:ext cx="5048882" cy="4416552"/>
          </a:xfrm>
        </p:spPr>
        <p:txBody>
          <a:bodyPr/>
          <a:lstStyle/>
          <a:p>
            <a:r>
              <a:rPr lang="en-US" b="1" u="sng" dirty="0"/>
              <a:t>Used </a:t>
            </a:r>
            <a:r>
              <a:rPr lang="en-US" b="1" u="sng" dirty="0" err="1"/>
              <a:t>uizard</a:t>
            </a:r>
            <a:r>
              <a:rPr lang="en-US" b="1" u="sng" dirty="0"/>
              <a:t> app</a:t>
            </a:r>
            <a:r>
              <a:rPr lang="en-US" b="1" dirty="0"/>
              <a:t>:</a:t>
            </a:r>
          </a:p>
          <a:p>
            <a:r>
              <a:rPr lang="en-US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https://app.uizard.io/prototypes/mKAPb47oAJH3ZY6BgBqd</a:t>
            </a:r>
            <a:endParaRPr lang="en-US" sz="1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18B0751-EDF8-40CB-2A03-A15C863E74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99529" y="3187827"/>
            <a:ext cx="2143125" cy="214312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26560E-6308-C408-C383-250588379A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527048"/>
            <a:ext cx="5047488" cy="4416552"/>
          </a:xfrm>
        </p:spPr>
        <p:txBody>
          <a:bodyPr/>
          <a:lstStyle/>
          <a:p>
            <a:r>
              <a:rPr lang="en-US" b="1" u="sng" dirty="0"/>
              <a:t>Used tools: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69AA7F-2E82-1D19-2ED6-D56D62D1FF5E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425149"/>
            <a:ext cx="4608576" cy="3304319"/>
          </a:xfrm>
        </p:spPr>
        <p:txBody>
          <a:bodyPr/>
          <a:lstStyle/>
          <a:p>
            <a:r>
              <a:rPr lang="en-US" sz="2000" dirty="0"/>
              <a:t>Image selecting-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BD488C-4878-7DFF-E82E-3A8C2EABB4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546" b="47615"/>
          <a:stretch/>
        </p:blipFill>
        <p:spPr>
          <a:xfrm>
            <a:off x="7048411" y="3632752"/>
            <a:ext cx="3766570" cy="88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4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EE46-9666-659D-894D-869EED2BA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Tools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18F6C4-32D2-28EA-F3EB-89ACCB27BC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527048"/>
            <a:ext cx="5048882" cy="4416552"/>
          </a:xfrm>
        </p:spPr>
        <p:txBody>
          <a:bodyPr/>
          <a:lstStyle/>
          <a:p>
            <a:r>
              <a:rPr lang="en-US" b="1" dirty="0"/>
              <a:t>Icon selecting: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26560E-6308-C408-C383-250588379A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527048"/>
            <a:ext cx="5047488" cy="4416552"/>
          </a:xfrm>
        </p:spPr>
        <p:txBody>
          <a:bodyPr/>
          <a:lstStyle/>
          <a:p>
            <a:r>
              <a:rPr lang="en-US" b="1" dirty="0"/>
              <a:t>Button selecting: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AE17555-7808-D54E-0F4E-519E3532641E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 rotWithShape="1">
          <a:blip r:embed="rId2"/>
          <a:srcRect t="25922" b="32059"/>
          <a:stretch/>
        </p:blipFill>
        <p:spPr>
          <a:xfrm>
            <a:off x="7364897" y="3075751"/>
            <a:ext cx="3450084" cy="1784484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F8B39A4-12FB-0833-0622-E11845032C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45255" b="26684"/>
          <a:stretch/>
        </p:blipFill>
        <p:spPr>
          <a:xfrm>
            <a:off x="1377019" y="3075751"/>
            <a:ext cx="3518452" cy="1446113"/>
          </a:xfrm>
        </p:spPr>
      </p:pic>
    </p:spTree>
    <p:extLst>
      <p:ext uri="{BB962C8B-B14F-4D97-AF65-F5344CB8AC3E}">
        <p14:creationId xmlns:p14="http://schemas.microsoft.com/office/powerpoint/2010/main" val="2090123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30543-AA24-319C-E3B6-436781362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083366"/>
            <a:ext cx="5038344" cy="1043608"/>
          </a:xfrm>
        </p:spPr>
        <p:txBody>
          <a:bodyPr/>
          <a:lstStyle/>
          <a:p>
            <a:r>
              <a:rPr lang="en-US" b="1" dirty="0"/>
              <a:t>Used tools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5BC9712-2FAC-3935-E254-807E3406CF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306" t="17101" r="7654" b="44058"/>
          <a:stretch/>
        </p:blipFill>
        <p:spPr>
          <a:xfrm>
            <a:off x="1610140" y="2544418"/>
            <a:ext cx="4141304" cy="256886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310EB-BCB2-57AE-4DCE-422B9B4B6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1977887"/>
            <a:ext cx="5010912" cy="3206761"/>
          </a:xfrm>
        </p:spPr>
        <p:txBody>
          <a:bodyPr/>
          <a:lstStyle/>
          <a:p>
            <a:r>
              <a:rPr lang="en-US" sz="2000" u="sng" dirty="0"/>
              <a:t>Text Selecting: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F66E3-7754-A67B-ECBF-BD1785EE6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5084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3552D-76AF-9BA7-C50C-E1629884A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7436" y="1133061"/>
            <a:ext cx="5933660" cy="1083365"/>
          </a:xfrm>
        </p:spPr>
        <p:txBody>
          <a:bodyPr/>
          <a:lstStyle/>
          <a:p>
            <a:r>
              <a:rPr lang="en-US" sz="3600" b="1" dirty="0"/>
              <a:t>Language Specifications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44A4E4-CB46-61BC-3F45-9E43D46A62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C98C8-4C00-A833-6389-B6C1DB587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415209"/>
            <a:ext cx="4818888" cy="2659711"/>
          </a:xfrm>
        </p:spPr>
        <p:txBody>
          <a:bodyPr/>
          <a:lstStyle/>
          <a:p>
            <a:r>
              <a:rPr lang="en-US" sz="2400" dirty="0"/>
              <a:t>1.Html </a:t>
            </a:r>
          </a:p>
          <a:p>
            <a:r>
              <a:rPr lang="en-US" sz="2400" dirty="0"/>
              <a:t>2. </a:t>
            </a:r>
            <a:r>
              <a:rPr lang="en-US" sz="2400" dirty="0" err="1"/>
              <a:t>Css</a:t>
            </a:r>
            <a:r>
              <a:rPr lang="en-US" sz="2400" dirty="0"/>
              <a:t> </a:t>
            </a:r>
          </a:p>
          <a:p>
            <a:r>
              <a:rPr lang="en-US" sz="2400" dirty="0"/>
              <a:t>3. JavaScript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34DC3A-7FC0-F967-48F5-DC57CC819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2653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latin typeface="Calibri"/>
                <a:ea typeface="Calibri"/>
                <a:cs typeface="Calibri"/>
              </a:rPr>
              <a:t>"</a:t>
            </a:r>
            <a:r>
              <a:rPr lang="en-US" sz="1800" b="1" kern="100" dirty="0" err="1">
                <a:latin typeface="Calibri"/>
                <a:ea typeface="Calibri"/>
                <a:cs typeface="Calibri"/>
              </a:rPr>
              <a:t>OrderOpus</a:t>
            </a:r>
            <a:r>
              <a:rPr lang="en-US" sz="1800" b="1" kern="100" dirty="0">
                <a:latin typeface="Calibri"/>
                <a:ea typeface="Calibri"/>
                <a:cs typeface="Calibri"/>
              </a:rPr>
              <a:t>"</a:t>
            </a:r>
            <a:r>
              <a:rPr lang="en-US" sz="2000" kern="100" dirty="0">
                <a:latin typeface="Calibri"/>
                <a:ea typeface="Calibri"/>
                <a:cs typeface="Times New Roman"/>
              </a:rPr>
              <a:t> </a:t>
            </a:r>
            <a:r>
              <a:rPr lang="en-US" sz="2000" kern="100" dirty="0">
                <a:effectLst/>
                <a:latin typeface="Calibri"/>
                <a:ea typeface="Calibri"/>
                <a:cs typeface="Times New Roman"/>
              </a:rPr>
              <a:t>represents a significant advancement in the way we approach dining experiences and culinary services. With its user-friendly interface, diverse menu options, and seamless ordering process, </a:t>
            </a:r>
            <a:r>
              <a:rPr lang="en-US" sz="2000" kern="100" dirty="0">
                <a:latin typeface="Calibri"/>
                <a:ea typeface="Calibri"/>
                <a:cs typeface="Times New Roman"/>
              </a:rPr>
              <a:t>this</a:t>
            </a:r>
            <a:r>
              <a:rPr lang="en-US" sz="2000" kern="100" dirty="0">
                <a:effectLst/>
                <a:latin typeface="Calibri"/>
                <a:ea typeface="Calibri"/>
                <a:cs typeface="Times New Roman"/>
              </a:rPr>
              <a:t> app has successfully addressed the evolving needs of both consumers and food establishments.</a:t>
            </a:r>
            <a:r>
              <a:rPr lang="en-US" sz="2000" kern="100" dirty="0">
                <a:latin typeface="Calibri"/>
                <a:ea typeface="Calibri"/>
                <a:cs typeface="Times New Roman"/>
              </a:rPr>
              <a:t> </a:t>
            </a:r>
            <a:endParaRPr lang="en-US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dirty="0" smtClean="0"/>
              <a:pPr/>
              <a:t>14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428240"/>
            <a:ext cx="7261352" cy="1991360"/>
          </a:xfrm>
        </p:spPr>
        <p:txBody>
          <a:bodyPr/>
          <a:lstStyle/>
          <a:p>
            <a:pPr algn="ctr"/>
            <a:r>
              <a:rPr lang="en-US" sz="8000" b="1">
                <a:latin typeface="Brush Script MT"/>
              </a:rPr>
              <a:t>Thank you!</a:t>
            </a:r>
            <a:endParaRPr lang="en-US" sz="8000" b="1">
              <a:latin typeface="Brush Script MT" panose="03060802040406070304" pitchFamily="66" charset="0"/>
            </a:endParaRP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07C63-8F14-6EE2-9E6B-BF8AC379D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/>
              <a:t>Meet our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E270C-0AAC-E4FA-C474-110D719CF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/>
              <a:t>Name: </a:t>
            </a:r>
            <a:r>
              <a:rPr lang="en-US" b="1"/>
              <a:t>Sumaiya Man-Ara</a:t>
            </a:r>
          </a:p>
          <a:p>
            <a:pPr marL="0" indent="0" algn="ctr">
              <a:buNone/>
            </a:pPr>
            <a:r>
              <a:rPr lang="en-US"/>
              <a:t>Id: 221-15-4671</a:t>
            </a:r>
          </a:p>
          <a:p>
            <a:pPr marL="0" indent="0" algn="ctr">
              <a:buNone/>
            </a:pPr>
            <a:r>
              <a:rPr lang="en-US"/>
              <a:t>Name: </a:t>
            </a:r>
            <a:r>
              <a:rPr lang="en-US" b="1"/>
              <a:t>Most.</a:t>
            </a:r>
            <a:r>
              <a:rPr lang="en-US"/>
              <a:t> </a:t>
            </a:r>
            <a:r>
              <a:rPr lang="en-US" b="1"/>
              <a:t>Nila Mony</a:t>
            </a:r>
          </a:p>
          <a:p>
            <a:pPr marL="0" indent="0" algn="ctr">
              <a:buNone/>
            </a:pPr>
            <a:r>
              <a:rPr lang="en-US"/>
              <a:t>Id: 221-15-4824</a:t>
            </a:r>
          </a:p>
          <a:p>
            <a:pPr marL="0" indent="0" algn="ctr">
              <a:buNone/>
            </a:pPr>
            <a:r>
              <a:rPr lang="en-US"/>
              <a:t>Name: </a:t>
            </a:r>
            <a:r>
              <a:rPr lang="en-US" b="1"/>
              <a:t>Sumaiya Akter Nila</a:t>
            </a:r>
          </a:p>
          <a:p>
            <a:pPr marL="0" indent="0" algn="ctr">
              <a:buNone/>
            </a:pPr>
            <a:r>
              <a:rPr lang="en-US"/>
              <a:t>Id: 221-15-5181</a:t>
            </a:r>
          </a:p>
          <a:p>
            <a:pPr marL="0" indent="0" algn="ctr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53AFA-9712-4BB5-2EAB-A8C5384D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DCE65-76AF-0062-A8EE-7B10EDCD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93D92E8-5928-ADAC-FE6C-A6735EB3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222089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  <a:br>
              <a:rPr lang="en-US">
                <a:sym typeface="DM Sans Medium"/>
              </a:rPr>
            </a:b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814" y="3054096"/>
            <a:ext cx="6325386" cy="24040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54610"/>
            <a:r>
              <a:rPr lang="en-US" sz="1800" b="1" kern="100">
                <a:effectLst/>
                <a:latin typeface="Calibri"/>
                <a:ea typeface="Calibri" panose="020F0502020204030204" pitchFamily="34" charset="0"/>
                <a:cs typeface="Times New Roman"/>
              </a:rPr>
              <a:t>"</a:t>
            </a:r>
            <a:r>
              <a:rPr lang="en-US" sz="1800" b="1" kern="100" err="1">
                <a:effectLst/>
                <a:latin typeface="Calibri"/>
                <a:ea typeface="Calibri" panose="020F0502020204030204" pitchFamily="34" charset="0"/>
                <a:cs typeface="Times New Roman"/>
              </a:rPr>
              <a:t>OrderOpus</a:t>
            </a:r>
            <a:r>
              <a:rPr lang="en-US" sz="1800" b="1" kern="100">
                <a:effectLst/>
                <a:latin typeface="Calibri"/>
                <a:ea typeface="Calibri" panose="020F0502020204030204" pitchFamily="34" charset="0"/>
                <a:cs typeface="Times New Roman"/>
              </a:rPr>
              <a:t>"</a:t>
            </a:r>
            <a:r>
              <a:rPr lang="en-US" sz="1800" kern="100">
                <a:effectLst/>
                <a:latin typeface="Calibri"/>
                <a:ea typeface="Calibri" panose="020F0502020204030204" pitchFamily="34" charset="0"/>
                <a:cs typeface="Times New Roman"/>
              </a:rPr>
              <a:t> is an </a:t>
            </a:r>
            <a:r>
              <a:rPr lang="en-US" sz="1800" kern="100">
                <a:latin typeface="Calibri"/>
                <a:ea typeface="Calibri" panose="020F0502020204030204" pitchFamily="34" charset="0"/>
                <a:cs typeface="Times New Roman"/>
              </a:rPr>
              <a:t>food service app </a:t>
            </a:r>
            <a:r>
              <a:rPr lang="en-US" sz="1800" kern="100">
                <a:effectLst/>
                <a:latin typeface="Calibri"/>
                <a:ea typeface="Calibri" panose="020F0502020204030204" pitchFamily="34" charset="0"/>
                <a:cs typeface="Times New Roman"/>
              </a:rPr>
              <a:t>which connects the restaurants with the consumers in a selected area within a certain radius.</a:t>
            </a:r>
            <a:r>
              <a:rPr lang="en-US" sz="1800" kern="100">
                <a:latin typeface="Calibri"/>
                <a:ea typeface="Calibri" panose="020F0502020204030204" pitchFamily="34" charset="0"/>
                <a:cs typeface="Times New Roman"/>
              </a:rPr>
              <a:t> </a:t>
            </a:r>
            <a:endParaRPr lang="en-US"/>
          </a:p>
          <a:p>
            <a:pPr marL="54610"/>
            <a:endParaRPr lang="en-US" sz="1800" kern="1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4610"/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This app only does the job of connection and it has no delivery service, the delivery should be done by the individual restaurants.</a:t>
            </a:r>
            <a:endParaRPr lang="en-US">
              <a:latin typeface="Calibri"/>
              <a:cs typeface="Times New Roman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AB955E-2087-78E0-F77F-F14EA9CAB2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A5182-94CA-EEF0-3774-101C47C33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Features of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F8C5A-0FAB-BB31-A27F-9D2F0D1DCE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1"/>
              <a:t>User/Customer  can-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ABC29-2A1F-187D-E374-6733F2EDDA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Browse Menu &amp;  Order Food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Track or manage food orders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Contact with delivery man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extra commission will be taken on food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CC3B3-D384-EF4C-FFEF-18425E08CC9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b="1"/>
              <a:t>Restaurants Owners can-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833885-78D4-E8DD-61D1-1A6280619C16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577584" y="3038636"/>
            <a:ext cx="4608576" cy="27851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/>
              <a:t>Manage Orders &amp; Track orders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/>
              <a:t>Cancel or change orders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/>
              <a:t>Check new &amp; Pending orders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/>
              <a:t>Calculate delivery charges as per distance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EB6C6-B323-F22F-57A7-55B67BF0D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4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77F251-90CA-1AC0-B50A-B2EAE8C0D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09D29A2-9BD2-595B-C2F8-C3DF714CC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56165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/>
              <a:t>OrderOpus</a:t>
            </a:r>
            <a:endParaRPr lang="en-US" b="1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A4BEBAA-74A7-E41E-8DBA-49D8D71060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240" t="4196" r="6365" b="6270"/>
          <a:stretch/>
        </p:blipFill>
        <p:spPr>
          <a:xfrm>
            <a:off x="314960" y="71120"/>
            <a:ext cx="3759200" cy="678688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altLang="zh-CN" sz="3200" b="1"/>
              <a:t>Front Page</a:t>
            </a:r>
          </a:p>
        </p:txBody>
      </p:sp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</a:rPr>
              <a:t>OrderOpus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9C7FFA9-47DC-A080-3CFE-1C52AE8F65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5589" y="1906684"/>
            <a:ext cx="5048882" cy="4389120"/>
          </a:xfrm>
        </p:spPr>
        <p:txBody>
          <a:bodyPr vert="horz" lIns="320040" tIns="502920" rIns="91440" bIns="45720" rtlCol="0" anchor="t">
            <a:noAutofit/>
          </a:bodyPr>
          <a:lstStyle/>
          <a:p>
            <a:pPr algn="ctr"/>
            <a:r>
              <a:rPr lang="en-US" b="1"/>
              <a:t>Sign up page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5E97803-A2D7-D9F4-C78D-EFEEE6591B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5"/>
            <a:ext cx="5047488" cy="4389119"/>
          </a:xfrm>
        </p:spPr>
        <p:txBody>
          <a:bodyPr vert="horz" lIns="320040" tIns="502920" rIns="91440" bIns="45720" rtlCol="0" anchor="t">
            <a:noAutofit/>
          </a:bodyPr>
          <a:lstStyle/>
          <a:p>
            <a:pPr algn="ctr"/>
            <a:r>
              <a:rPr lang="en-US" b="1"/>
              <a:t>Log in page</a:t>
            </a:r>
            <a:endParaRPr lang="en-US"/>
          </a:p>
          <a:p>
            <a:pPr algn="ctr"/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pic>
        <p:nvPicPr>
          <p:cNvPr id="8" name="Content Placeholder 7" descr="A screenshot of a phone&#10;&#10;Description automatically generated">
            <a:extLst>
              <a:ext uri="{FF2B5EF4-FFF2-40B4-BE49-F238E27FC236}">
                <a16:creationId xmlns:a16="http://schemas.microsoft.com/office/drawing/2014/main" id="{16F8D828-DB45-C041-357B-418E566364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6838" t="2716" r="6410" b="1103"/>
          <a:stretch/>
        </p:blipFill>
        <p:spPr>
          <a:xfrm>
            <a:off x="7965908" y="2777893"/>
            <a:ext cx="2061066" cy="3429336"/>
          </a:xfrm>
        </p:spPr>
      </p:pic>
      <p:pic>
        <p:nvPicPr>
          <p:cNvPr id="11" name="Content Placeholder 10" descr="A screenshot of a phone&#10;&#10;Description automatically generated">
            <a:extLst>
              <a:ext uri="{FF2B5EF4-FFF2-40B4-BE49-F238E27FC236}">
                <a16:creationId xmlns:a16="http://schemas.microsoft.com/office/drawing/2014/main" id="{6A1B3F64-36EE-03C6-A37F-4CBEDCFE88F1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 rotWithShape="1">
          <a:blip r:embed="rId3"/>
          <a:srcRect t="3951" b="1193"/>
          <a:stretch/>
        </p:blipFill>
        <p:spPr>
          <a:xfrm>
            <a:off x="2303058" y="2747012"/>
            <a:ext cx="2155373" cy="3486604"/>
          </a:xfrm>
        </p:spPr>
      </p:pic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solidFill>
                  <a:schemeClr val="tx1"/>
                </a:solidFill>
              </a:rPr>
              <a:t>OrderOpus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9C7FFA9-47DC-A080-3CFE-1C52AE8F65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527048"/>
            <a:ext cx="5048882" cy="4818888"/>
          </a:xfrm>
        </p:spPr>
        <p:txBody>
          <a:bodyPr/>
          <a:lstStyle/>
          <a:p>
            <a:pPr algn="ctr"/>
            <a:r>
              <a:rPr lang="en-US" b="1"/>
              <a:t>Profile information</a:t>
            </a:r>
          </a:p>
        </p:txBody>
      </p:sp>
      <p:graphicFrame>
        <p:nvGraphicFramePr>
          <p:cNvPr id="7" name="Chart 13" descr="bar chart&#10;">
            <a:extLst>
              <a:ext uri="{FF2B5EF4-FFF2-40B4-BE49-F238E27FC236}">
                <a16:creationId xmlns:a16="http://schemas.microsoft.com/office/drawing/2014/main" id="{7E0EC39C-E7E1-4A4A-B298-8D66CD618EC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93381576"/>
              </p:ext>
            </p:extLst>
          </p:nvPr>
        </p:nvGraphicFramePr>
        <p:xfrm>
          <a:off x="1513840" y="2397760"/>
          <a:ext cx="4023360" cy="3820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5E97803-A2D7-D9F4-C78D-EFEEE6591B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527048"/>
            <a:ext cx="5254752" cy="4985511"/>
          </a:xfrm>
        </p:spPr>
        <p:txBody>
          <a:bodyPr/>
          <a:lstStyle/>
          <a:p>
            <a:pPr algn="ctr"/>
            <a:r>
              <a:rPr lang="en-US" b="1"/>
              <a:t>Home page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61B66B8-59FD-F712-06E4-F646E18EE19F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 rotWithShape="1">
          <a:blip r:embed="rId3"/>
          <a:srcRect l="4628" t="2225" r="7853" b="4467"/>
          <a:stretch/>
        </p:blipFill>
        <p:spPr>
          <a:xfrm>
            <a:off x="8229600" y="2397760"/>
            <a:ext cx="1920240" cy="3820161"/>
          </a:xfrm>
        </p:spPr>
      </p:pic>
    </p:spTree>
    <p:extLst>
      <p:ext uri="{BB962C8B-B14F-4D97-AF65-F5344CB8AC3E}">
        <p14:creationId xmlns:p14="http://schemas.microsoft.com/office/powerpoint/2010/main" val="149670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6E2E1-D6A4-A6C9-7E6E-B0EBF3C75E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376" y="1300480"/>
            <a:ext cx="5318122" cy="4643120"/>
          </a:xfrm>
        </p:spPr>
        <p:txBody>
          <a:bodyPr vert="horz" lIns="320040" tIns="502920" rIns="91440" bIns="45720" rtlCol="0" anchor="t">
            <a:noAutofit/>
          </a:bodyPr>
          <a:lstStyle/>
          <a:p>
            <a:r>
              <a:rPr lang="en-US" sz="2400" b="1" u="sng"/>
              <a:t>Advantages: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CA0AB-AAEB-D8D3-642B-58C64D0F2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160" y="2611120"/>
            <a:ext cx="5216522" cy="311834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Customers &amp; owners aren’t dependent on any 3rd party app.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 Won't take any commission from the restaurants owners. 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Food quality &amp; quantity remains intact. 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Users can read reviews and see restaurant ratings, helping them make informed decision about where to order from.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C38E65-86F5-7A8E-B2E8-7082AF8CB8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88834" y="1300480"/>
            <a:ext cx="5216782" cy="4643120"/>
          </a:xfrm>
        </p:spPr>
        <p:txBody>
          <a:bodyPr vert="horz" lIns="320040" tIns="502920" rIns="91440" bIns="45720" rtlCol="0" anchor="t">
            <a:noAutofit/>
          </a:bodyPr>
          <a:lstStyle/>
          <a:p>
            <a:r>
              <a:rPr lang="en-US" sz="2400" b="1" u="sng"/>
              <a:t>Disadvantages: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B61F65-1CBB-5ACA-BA11-9B5D60584B09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350000" y="2611120"/>
            <a:ext cx="4858730" cy="311834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/>
              <a:t>Don't have our own delivery system, restaurant's are responsible for the delivery. </a:t>
            </a:r>
          </a:p>
          <a:p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Food services can contribute to increased packaging waste and carbon emissions due to the use of disposable containers and delivery vehicles.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30EC7-ED6F-4259-5AF2-45184EF6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8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CFED81-90B1-C13E-7805-00F584798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4B75BF2-7EED-4EF6-881A-D74BA12F5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8AEEEC8-D4C6-CB37-D5D4-C8F48C198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67" y="211275"/>
            <a:ext cx="9912096" cy="1014984"/>
          </a:xfrm>
        </p:spPr>
        <p:txBody>
          <a:bodyPr/>
          <a:lstStyle/>
          <a:p>
            <a:r>
              <a:rPr lang="en-US" sz="4800" b="1" u="sng"/>
              <a:t>Advantages &amp; Disadvantages</a:t>
            </a:r>
          </a:p>
        </p:txBody>
      </p:sp>
    </p:spTree>
    <p:extLst>
      <p:ext uri="{BB962C8B-B14F-4D97-AF65-F5344CB8AC3E}">
        <p14:creationId xmlns:p14="http://schemas.microsoft.com/office/powerpoint/2010/main" val="175036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8DC04-5A52-4017-81C3-801514679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/>
              <a:t>Related 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49F26-377A-EE9E-BBB7-C8BE13E18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b="1" err="1"/>
              <a:t>Foodpanda</a:t>
            </a:r>
            <a:r>
              <a:rPr lang="en-US" sz="2800" b="1"/>
              <a:t>:</a:t>
            </a:r>
          </a:p>
          <a:p>
            <a:endParaRPr lang="en-US" sz="2400" b="1"/>
          </a:p>
          <a:p>
            <a:r>
              <a:rPr lang="en-US" sz="2800" b="1" err="1">
                <a:latin typeface="Calibri"/>
                <a:ea typeface="Calibri"/>
                <a:cs typeface="Calibri"/>
              </a:rPr>
              <a:t>Hungrynaki</a:t>
            </a:r>
            <a:r>
              <a:rPr lang="en-US" sz="2800" b="1">
                <a:latin typeface="Calibri"/>
                <a:ea typeface="Calibri"/>
                <a:cs typeface="Calibri"/>
              </a:rPr>
              <a:t>:</a:t>
            </a:r>
            <a:endParaRPr lang="en-US" sz="2800">
              <a:latin typeface="Calibri"/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8DFD0-BF39-2F37-FB31-DFF8F59D2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03868" y="2007884"/>
            <a:ext cx="6549955" cy="1330189"/>
          </a:xfrm>
        </p:spPr>
        <p:txBody>
          <a:bodyPr/>
          <a:lstStyle/>
          <a:p>
            <a:pPr indent="0">
              <a:buNone/>
            </a:pPr>
            <a:r>
              <a:rPr lang="en-US" sz="1800" u="sng" kern="100">
                <a:solidFill>
                  <a:srgbClr val="0070C0"/>
                </a:solidFill>
                <a:effectLst/>
                <a:latin typeface="Calibri"/>
                <a:ea typeface="Calibri"/>
                <a:cs typeface="Times New Rom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https://play.google.com/store/apps/details?id=com.global.foodpanda.android</a:t>
            </a:r>
            <a:endParaRPr lang="en-US" sz="1800" u="sng" kern="10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indent="0">
              <a:buNone/>
            </a:pPr>
            <a:endParaRPr lang="en-US" sz="1800" u="sng" kern="100">
              <a:solidFill>
                <a:srgbClr val="0563C1"/>
              </a:solidFill>
              <a:latin typeface="Calibri"/>
              <a:ea typeface="Calibri"/>
              <a:cs typeface="Times New Roman"/>
            </a:endParaRPr>
          </a:p>
          <a:p>
            <a:pPr>
              <a:buNone/>
            </a:pPr>
            <a:r>
              <a:rPr lang="en-US" sz="1800" u="sng" kern="100">
                <a:solidFill>
                  <a:srgbClr val="0563C1"/>
                </a:solidFill>
                <a:latin typeface="Calibri"/>
                <a:ea typeface="Calibri"/>
                <a:cs typeface="Calibri"/>
              </a:rPr>
              <a:t>https://play.google.com/store/apps/details?id=com.hungrynaki.deliveryapp&amp; hl=</a:t>
            </a:r>
            <a:r>
              <a:rPr lang="en-US" sz="1800" u="sng" kern="100" err="1">
                <a:solidFill>
                  <a:srgbClr val="0563C1"/>
                </a:solidFill>
                <a:latin typeface="Calibri"/>
                <a:ea typeface="Calibri"/>
                <a:cs typeface="Calibri"/>
              </a:rPr>
              <a:t>en&amp;gl</a:t>
            </a:r>
            <a:r>
              <a:rPr lang="en-US" sz="1800" u="sng" kern="100">
                <a:solidFill>
                  <a:srgbClr val="0563C1"/>
                </a:solidFill>
                <a:latin typeface="Calibri"/>
                <a:ea typeface="Calibri"/>
                <a:cs typeface="Calibri"/>
              </a:rPr>
              <a:t>=US</a:t>
            </a:r>
            <a:endParaRPr lang="en-US" sz="1800" kern="100">
              <a:solidFill>
                <a:srgbClr val="0563C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860EFF-2CF0-3FA8-6F6E-460E8EDCD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vert="horz" lIns="896112" tIns="45720" rIns="6492240" bIns="45720" rtlCol="0" anchor="t">
            <a:noAutofit/>
          </a:bodyPr>
          <a:lstStyle/>
          <a:p>
            <a:r>
              <a:rPr lang="en-US" sz="3200" b="1" u="sng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Times New Roman"/>
              </a:rPr>
              <a:t>Lackings:</a:t>
            </a:r>
            <a:endParaRPr lang="en-US" sz="3200" u="sng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0C99F-6748-19E4-112D-32CF93F9290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-US" sz="2000" kern="1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Takes extra commission &amp; platform fees.</a:t>
            </a:r>
          </a:p>
          <a:p>
            <a:pPr marL="285750" indent="-285750"/>
            <a:endParaRPr lang="en-US" sz="2000" kern="1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marL="285750" indent="-285750"/>
            <a:r>
              <a:rPr lang="en-US" sz="2000" kern="100">
                <a:solidFill>
                  <a:srgbClr val="000000"/>
                </a:solidFill>
                <a:latin typeface="Arial"/>
                <a:ea typeface="Calibri"/>
                <a:cs typeface="Arial"/>
              </a:rPr>
              <a:t>Food quality and quantity decreases</a:t>
            </a:r>
            <a:r>
              <a:rPr lang="en-US" sz="2000" kern="100">
                <a:solidFill>
                  <a:srgbClr val="000000"/>
                </a:solidFill>
                <a:effectLst/>
                <a:latin typeface="Arial"/>
                <a:ea typeface="Calibri"/>
                <a:cs typeface="Arial"/>
              </a:rPr>
              <a:t>.</a:t>
            </a:r>
            <a:endParaRPr lang="en-US" sz="2000" kern="1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u="sng" kern="10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BF918-AFCF-6C54-376C-DA8F10C9A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86D4B8-4E32-5CC6-05B6-977E34D69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5DF3E2F-0E82-85A5-4D37-9B00CB963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84152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D90517-43A3-4BC6-B197-5C7B7D3DBCA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{6B9D6525-669E-48BC-BF0D-4B1DBD3F7908}tf11429527_win32</Template>
  <TotalTime>0</TotalTime>
  <Words>443</Words>
  <Application>Microsoft Office PowerPoint</Application>
  <PresentationFormat>Widescreen</PresentationFormat>
  <Paragraphs>97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Brush Script MT</vt:lpstr>
      <vt:lpstr>Calibri</vt:lpstr>
      <vt:lpstr>Century Gothic</vt:lpstr>
      <vt:lpstr>Karla</vt:lpstr>
      <vt:lpstr>Times New Roman</vt:lpstr>
      <vt:lpstr>Univers Condensed Light</vt:lpstr>
      <vt:lpstr>Wingdings</vt:lpstr>
      <vt:lpstr>Office Theme</vt:lpstr>
      <vt:lpstr>Presentation on OrderOpus</vt:lpstr>
      <vt:lpstr>Meet our Team</vt:lpstr>
      <vt:lpstr>Introduction </vt:lpstr>
      <vt:lpstr>Features of App</vt:lpstr>
      <vt:lpstr>OrderOpus</vt:lpstr>
      <vt:lpstr>OrderOpus</vt:lpstr>
      <vt:lpstr>OrderOpus</vt:lpstr>
      <vt:lpstr>Advantages &amp; Disadvantages</vt:lpstr>
      <vt:lpstr>Related Works</vt:lpstr>
      <vt:lpstr>Used App &amp; Tools</vt:lpstr>
      <vt:lpstr>Used Tools</vt:lpstr>
      <vt:lpstr>Used tools</vt:lpstr>
      <vt:lpstr>Language Specifications</vt:lpstr>
      <vt:lpstr>"OrderOpus" represents a significant advancement in the way we approach dining experiences and culinary services. With its user-friendly interface, diverse menu options, and seamless ordering process, this app has successfully addressed the evolving needs of both consumers and food establishments. 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OrderOpus</dc:title>
  <dc:creator>sumaiya maan-ara</dc:creator>
  <cp:lastModifiedBy>sumaiya maan-ara</cp:lastModifiedBy>
  <cp:revision>7</cp:revision>
  <dcterms:created xsi:type="dcterms:W3CDTF">2023-11-18T12:39:31Z</dcterms:created>
  <dcterms:modified xsi:type="dcterms:W3CDTF">2023-11-21T02:30:00Z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